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71" r:id="rId6"/>
    <p:sldId id="261" r:id="rId7"/>
    <p:sldId id="262" r:id="rId8"/>
    <p:sldId id="269" r:id="rId9"/>
    <p:sldId id="272" r:id="rId10"/>
    <p:sldId id="263" r:id="rId11"/>
    <p:sldId id="264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9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332C45-4F20-469B-92BF-96EF845207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F121522E-39C9-4847-9E7C-BEE6C80F973D}">
      <dgm:prSet custT="1"/>
      <dgm:spPr/>
      <dgm:t>
        <a:bodyPr/>
        <a:lstStyle/>
        <a:p>
          <a:pPr algn="ctr" rtl="0"/>
          <a:r>
            <a:rPr lang="fr-FR" sz="7200" dirty="0" smtClean="0"/>
            <a:t>Types of Holiday</a:t>
          </a:r>
          <a:endParaRPr lang="fr-FR" sz="7200" dirty="0"/>
        </a:p>
      </dgm:t>
    </dgm:pt>
    <dgm:pt modelId="{EA39C5AC-06AD-4BE4-87D5-826649844FBC}" type="parTrans" cxnId="{89D835D7-EBB7-4237-A9AD-D40754A9D4B7}">
      <dgm:prSet/>
      <dgm:spPr/>
      <dgm:t>
        <a:bodyPr/>
        <a:lstStyle/>
        <a:p>
          <a:endParaRPr lang="fr-FR"/>
        </a:p>
      </dgm:t>
    </dgm:pt>
    <dgm:pt modelId="{ADFC9147-4679-4F32-AC7C-BF9070E09DB9}" type="sibTrans" cxnId="{89D835D7-EBB7-4237-A9AD-D40754A9D4B7}">
      <dgm:prSet/>
      <dgm:spPr/>
      <dgm:t>
        <a:bodyPr/>
        <a:lstStyle/>
        <a:p>
          <a:endParaRPr lang="fr-FR"/>
        </a:p>
      </dgm:t>
    </dgm:pt>
    <dgm:pt modelId="{2BF47BA3-2274-4422-9B78-6825E37E6CB4}" type="pres">
      <dgm:prSet presAssocID="{1B332C45-4F20-469B-92BF-96EF845207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660BBEE-C3D0-4C21-88BF-6ACF36B7E5C9}" type="pres">
      <dgm:prSet presAssocID="{F121522E-39C9-4847-9E7C-BEE6C80F973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9D835D7-EBB7-4237-A9AD-D40754A9D4B7}" srcId="{1B332C45-4F20-469B-92BF-96EF84520709}" destId="{F121522E-39C9-4847-9E7C-BEE6C80F973D}" srcOrd="0" destOrd="0" parTransId="{EA39C5AC-06AD-4BE4-87D5-826649844FBC}" sibTransId="{ADFC9147-4679-4F32-AC7C-BF9070E09DB9}"/>
    <dgm:cxn modelId="{2C358AD2-7BD2-48AC-8254-058FFCC4DE12}" type="presOf" srcId="{1B332C45-4F20-469B-92BF-96EF84520709}" destId="{2BF47BA3-2274-4422-9B78-6825E37E6CB4}" srcOrd="0" destOrd="0" presId="urn:microsoft.com/office/officeart/2005/8/layout/vList2"/>
    <dgm:cxn modelId="{E3124A6E-4D0D-4F18-9AA6-056AB51725D2}" type="presOf" srcId="{F121522E-39C9-4847-9E7C-BEE6C80F973D}" destId="{E660BBEE-C3D0-4C21-88BF-6ACF36B7E5C9}" srcOrd="0" destOrd="0" presId="urn:microsoft.com/office/officeart/2005/8/layout/vList2"/>
    <dgm:cxn modelId="{49A4C105-9343-4000-B57F-9B2022906C0E}" type="presParOf" srcId="{2BF47BA3-2274-4422-9B78-6825E37E6CB4}" destId="{E660BBEE-C3D0-4C21-88BF-6ACF36B7E5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0BBEE-C3D0-4C21-88BF-6ACF36B7E5C9}">
      <dsp:nvSpPr>
        <dsp:cNvPr id="0" name=""/>
        <dsp:cNvSpPr/>
      </dsp:nvSpPr>
      <dsp:spPr>
        <a:xfrm>
          <a:off x="0" y="77"/>
          <a:ext cx="7523019" cy="10890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200" kern="1200" dirty="0" smtClean="0"/>
            <a:t>Types of Holiday</a:t>
          </a:r>
          <a:endParaRPr lang="fr-FR" sz="7200" kern="1200" dirty="0"/>
        </a:p>
      </dsp:txBody>
      <dsp:txXfrm>
        <a:off x="53161" y="53238"/>
        <a:ext cx="7416697" cy="982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76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15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9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08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14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75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6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30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376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78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CEF40-306B-4225-BDE0-FE48D6F10A96}" type="datetimeFigureOut">
              <a:rPr lang="fr-FR" smtClean="0"/>
              <a:t>18/04/2020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FBF8E-DBC2-43CC-9091-5752102119D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52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425755873"/>
              </p:ext>
            </p:extLst>
          </p:nvPr>
        </p:nvGraphicFramePr>
        <p:xfrm>
          <a:off x="758535" y="602672"/>
          <a:ext cx="7523019" cy="1089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36" y="2389910"/>
            <a:ext cx="8001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9594" y="-98729"/>
            <a:ext cx="10583188" cy="70554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0" y="114750"/>
            <a:ext cx="2334491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Skiing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4730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140" y="280240"/>
            <a:ext cx="9446281" cy="62975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1228" y="443795"/>
            <a:ext cx="2621972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Cruise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67425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" y="394042"/>
            <a:ext cx="9129155" cy="606991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09064" y="394042"/>
            <a:ext cx="2334491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Safari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4474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0" y="1552575"/>
            <a:ext cx="67437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8" y="60380"/>
            <a:ext cx="9075764" cy="67976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428" y="5669160"/>
            <a:ext cx="9075764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Package Holiday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10185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19" y="177077"/>
            <a:ext cx="8432762" cy="63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63" y="184023"/>
            <a:ext cx="8653275" cy="648995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52355" y="184023"/>
            <a:ext cx="2389909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Hiking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299840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8" y="306263"/>
            <a:ext cx="9107985" cy="62454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008" y="107823"/>
            <a:ext cx="3442854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Camping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394037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873"/>
            <a:ext cx="8955005" cy="67162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17918" y="190950"/>
            <a:ext cx="4118264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Sunbathing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7786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3797"/>
            <a:ext cx="9144000" cy="5814203"/>
          </a:xfrm>
          <a:prstGeom prst="rect">
            <a:avLst/>
          </a:prstGeom>
        </p:spPr>
      </p:pic>
      <p:sp>
        <p:nvSpPr>
          <p:cNvPr id="4" name="ZoneTexte 2"/>
          <p:cNvSpPr txBox="1"/>
          <p:nvPr/>
        </p:nvSpPr>
        <p:spPr>
          <a:xfrm>
            <a:off x="4606507" y="0"/>
            <a:ext cx="4537494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Scuba</a:t>
            </a:r>
            <a:r>
              <a:rPr lang="fr-F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diving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142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93" y="83933"/>
            <a:ext cx="8455015" cy="66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6" y="54552"/>
            <a:ext cx="9071264" cy="68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9" y="32241"/>
            <a:ext cx="9050482" cy="67935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35136" y="229050"/>
            <a:ext cx="278130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Cycling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291592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332"/>
            <a:ext cx="9152627" cy="57203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4856672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 </a:t>
            </a:r>
            <a:r>
              <a:rPr lang="fr-FR" sz="6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surfing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42904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671</TotalTime>
  <Words>17</Words>
  <Application>Microsoft Office PowerPoint</Application>
  <PresentationFormat>Προβολή στην οθόνη (4:3)</PresentationFormat>
  <Paragraphs>11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HILL Jeffrey</dc:creator>
  <cp:lastModifiedBy>Windows User</cp:lastModifiedBy>
  <cp:revision>17</cp:revision>
  <dcterms:created xsi:type="dcterms:W3CDTF">2016-02-19T09:53:48Z</dcterms:created>
  <dcterms:modified xsi:type="dcterms:W3CDTF">2020-04-18T12:51:41Z</dcterms:modified>
</cp:coreProperties>
</file>