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9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8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32C45-4F20-469B-92BF-96EF84520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21522E-39C9-4847-9E7C-BEE6C80F973D}">
      <dgm:prSet custT="1"/>
      <dgm:spPr/>
      <dgm:t>
        <a:bodyPr/>
        <a:lstStyle/>
        <a:p>
          <a:pPr algn="ctr" rtl="0"/>
          <a:r>
            <a:rPr lang="fr-FR" sz="4800" dirty="0" smtClean="0"/>
            <a:t>Holiday activities and types</a:t>
          </a:r>
          <a:endParaRPr lang="fr-FR" sz="4800" dirty="0"/>
        </a:p>
      </dgm:t>
    </dgm:pt>
    <dgm:pt modelId="{EA39C5AC-06AD-4BE4-87D5-826649844FBC}" type="parTrans" cxnId="{89D835D7-EBB7-4237-A9AD-D40754A9D4B7}">
      <dgm:prSet/>
      <dgm:spPr/>
      <dgm:t>
        <a:bodyPr/>
        <a:lstStyle/>
        <a:p>
          <a:endParaRPr lang="fr-FR"/>
        </a:p>
      </dgm:t>
    </dgm:pt>
    <dgm:pt modelId="{ADFC9147-4679-4F32-AC7C-BF9070E09DB9}" type="sibTrans" cxnId="{89D835D7-EBB7-4237-A9AD-D40754A9D4B7}">
      <dgm:prSet/>
      <dgm:spPr/>
      <dgm:t>
        <a:bodyPr/>
        <a:lstStyle/>
        <a:p>
          <a:endParaRPr lang="fr-FR"/>
        </a:p>
      </dgm:t>
    </dgm:pt>
    <dgm:pt modelId="{2BF47BA3-2274-4422-9B78-6825E37E6CB4}" type="pres">
      <dgm:prSet presAssocID="{1B332C45-4F20-469B-92BF-96EF84520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60BBEE-C3D0-4C21-88BF-6ACF36B7E5C9}" type="pres">
      <dgm:prSet presAssocID="{F121522E-39C9-4847-9E7C-BEE6C80F97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D835D7-EBB7-4237-A9AD-D40754A9D4B7}" srcId="{1B332C45-4F20-469B-92BF-96EF84520709}" destId="{F121522E-39C9-4847-9E7C-BEE6C80F973D}" srcOrd="0" destOrd="0" parTransId="{EA39C5AC-06AD-4BE4-87D5-826649844FBC}" sibTransId="{ADFC9147-4679-4F32-AC7C-BF9070E09DB9}"/>
    <dgm:cxn modelId="{2C358AD2-7BD2-48AC-8254-058FFCC4DE12}" type="presOf" srcId="{1B332C45-4F20-469B-92BF-96EF84520709}" destId="{2BF47BA3-2274-4422-9B78-6825E37E6CB4}" srcOrd="0" destOrd="0" presId="urn:microsoft.com/office/officeart/2005/8/layout/vList2"/>
    <dgm:cxn modelId="{E3124A6E-4D0D-4F18-9AA6-056AB51725D2}" type="presOf" srcId="{F121522E-39C9-4847-9E7C-BEE6C80F973D}" destId="{E660BBEE-C3D0-4C21-88BF-6ACF36B7E5C9}" srcOrd="0" destOrd="0" presId="urn:microsoft.com/office/officeart/2005/8/layout/vList2"/>
    <dgm:cxn modelId="{49A4C105-9343-4000-B57F-9B2022906C0E}" type="presParOf" srcId="{2BF47BA3-2274-4422-9B78-6825E37E6CB4}" destId="{E660BBEE-C3D0-4C21-88BF-6ACF36B7E5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0BBEE-C3D0-4C21-88BF-6ACF36B7E5C9}">
      <dsp:nvSpPr>
        <dsp:cNvPr id="0" name=""/>
        <dsp:cNvSpPr/>
      </dsp:nvSpPr>
      <dsp:spPr>
        <a:xfrm>
          <a:off x="0" y="146"/>
          <a:ext cx="7523019" cy="1088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800" kern="1200" dirty="0" smtClean="0"/>
            <a:t>Holiday activities and types</a:t>
          </a:r>
          <a:endParaRPr lang="fr-FR" sz="4800" kern="1200" dirty="0"/>
        </a:p>
      </dsp:txBody>
      <dsp:txXfrm>
        <a:off x="53155" y="53301"/>
        <a:ext cx="7416709" cy="982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76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15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8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14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75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6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9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30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37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8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CEF40-306B-4225-BDE0-FE48D6F10A96}" type="datetimeFigureOut">
              <a:rPr lang="fr-FR" smtClean="0"/>
              <a:t>26/02/2022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BF8E-DBC2-43CC-9091-5752102119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52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53989689"/>
              </p:ext>
            </p:extLst>
          </p:nvPr>
        </p:nvGraphicFramePr>
        <p:xfrm>
          <a:off x="758535" y="602672"/>
          <a:ext cx="7523019" cy="108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14" y="2493427"/>
            <a:ext cx="7328059" cy="30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193" y="1410883"/>
            <a:ext cx="6345219" cy="47589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52355" y="184023"/>
            <a:ext cx="2389909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Hiking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9984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96" y="1334683"/>
            <a:ext cx="7029775" cy="482041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008" y="107823"/>
            <a:ext cx="344285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Camping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9403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77" y="1114669"/>
            <a:ext cx="7134831" cy="53511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17918" y="190950"/>
            <a:ext cx="411826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Sunbathing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7786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45" y="296092"/>
            <a:ext cx="8298611" cy="62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71" y="573440"/>
            <a:ext cx="8015312" cy="60164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35136" y="229050"/>
            <a:ext cx="27813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Cycling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9159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69" y="114750"/>
            <a:ext cx="9374045" cy="62493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72000" y="114750"/>
            <a:ext cx="2334491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Skiing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4730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06" y="797825"/>
            <a:ext cx="8204077" cy="54693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228" y="443795"/>
            <a:ext cx="2621972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Cruise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6742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" y="60380"/>
            <a:ext cx="9075764" cy="67976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4428" y="5669160"/>
            <a:ext cx="907576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Package Holiday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1018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13</Words>
  <Application>Microsoft Office PowerPoint</Application>
  <PresentationFormat>Προβολή στην οθόνη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HILL Jeffrey</dc:creator>
  <cp:lastModifiedBy>Windows User</cp:lastModifiedBy>
  <cp:revision>25</cp:revision>
  <dcterms:created xsi:type="dcterms:W3CDTF">2016-02-19T09:53:48Z</dcterms:created>
  <dcterms:modified xsi:type="dcterms:W3CDTF">2022-02-26T09:37:29Z</dcterms:modified>
</cp:coreProperties>
</file>