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DCE8"/>
    <a:srgbClr val="6AE8B8"/>
    <a:srgbClr val="75DDAE"/>
    <a:srgbClr val="2682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14/11/2021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DC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2.2 Ηλεκτρικό κύκλωμα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698" y="0"/>
            <a:ext cx="92513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177" y="0"/>
            <a:ext cx="91823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8" y="0"/>
            <a:ext cx="9140202" cy="68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688"/>
            <a:ext cx="9136430" cy="68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2860"/>
            <a:ext cx="9174685" cy="683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0"/>
            <a:ext cx="9144000" cy="68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" y="0"/>
            <a:ext cx="909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688"/>
            <a:ext cx="9136430" cy="68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183" y="0"/>
            <a:ext cx="9236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182" y="0"/>
            <a:ext cx="9236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177" y="0"/>
            <a:ext cx="91823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44"/>
            <a:ext cx="9151671" cy="685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94"/>
            <a:ext cx="9132571" cy="686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052"/>
            <a:ext cx="9117417" cy="687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95"/>
            <a:ext cx="9143999" cy="68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3</Words>
  <PresentationFormat>Προβολή στην οθόνη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2.2 Ηλεκτρικό κύκλωμα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 Ηλεκτρικό κύκλωμα</dc:title>
  <dc:creator>admin</dc:creator>
  <cp:lastModifiedBy>admin</cp:lastModifiedBy>
  <cp:revision>4</cp:revision>
  <dcterms:created xsi:type="dcterms:W3CDTF">2021-11-07T17:37:49Z</dcterms:created>
  <dcterms:modified xsi:type="dcterms:W3CDTF">2021-11-14T19:29:53Z</dcterms:modified>
</cp:coreProperties>
</file>