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FF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8251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974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3116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6876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4891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5257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9092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907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1729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2032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2194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7011A-0DE8-493F-B7A0-82B68C675C83}" type="datetimeFigureOut">
              <a:rPr lang="el-GR" smtClean="0"/>
              <a:pPr/>
              <a:t>21/05/2015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2EBEC-AF8E-4449-9713-928F99EB205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0853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79512" y="15746"/>
            <a:ext cx="5620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Η ΜΙΝΩΙΚΗ ΚΡΗΤΗ</a:t>
            </a:r>
            <a:endParaRPr lang="el-G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65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" y="0"/>
            <a:ext cx="9138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49112"/>
            <a:ext cx="5436096" cy="292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32656"/>
            <a:ext cx="4395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Comic Sans MS" panose="030F0702030302020204" pitchFamily="66" charset="0"/>
              </a:rPr>
              <a:t>…και οι </a:t>
            </a:r>
            <a:r>
              <a:rPr lang="el-GR" sz="3200" b="1" dirty="0" err="1" smtClean="0">
                <a:latin typeface="Comic Sans MS" panose="030F0702030302020204" pitchFamily="66" charset="0"/>
              </a:rPr>
              <a:t>Κρήτες</a:t>
            </a:r>
            <a:r>
              <a:rPr lang="el-GR" sz="3200" b="1" dirty="0" smtClean="0">
                <a:latin typeface="Comic Sans MS" panose="030F0702030302020204" pitchFamily="66" charset="0"/>
              </a:rPr>
              <a:t> έγιναν</a:t>
            </a:r>
          </a:p>
          <a:p>
            <a:r>
              <a:rPr lang="el-GR" sz="3200" b="1" dirty="0" smtClean="0">
                <a:latin typeface="Comic Sans MS" panose="030F0702030302020204" pitchFamily="66" charset="0"/>
              </a:rPr>
              <a:t> «</a:t>
            </a:r>
            <a:r>
              <a:rPr lang="el-GR" sz="3200" b="1" u="sng" dirty="0" smtClean="0">
                <a:latin typeface="Comic Sans MS" panose="030F0702030302020204" pitchFamily="66" charset="0"/>
              </a:rPr>
              <a:t>θαλασσοκράτορες</a:t>
            </a:r>
            <a:r>
              <a:rPr lang="el-GR" sz="3200" b="1" dirty="0" smtClean="0">
                <a:latin typeface="Comic Sans MS" panose="030F0702030302020204" pitchFamily="66" charset="0"/>
              </a:rPr>
              <a:t>».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58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0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Οι πόλεις της Κρήτης δεν είχαν τείχη. </a:t>
            </a:r>
          </a:p>
          <a:p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Ήταν τόσο μεγάλη η ναυτική της δύναμη, που κανείς εχθρός δεν τολμούσε να την απειλήσει.</a:t>
            </a:r>
          </a:p>
          <a:p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Στο νησί βασίλευε ειρήνη.</a:t>
            </a:r>
            <a:endParaRPr lang="el-GR" sz="20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52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6933"/>
            <a:ext cx="4558091" cy="687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6933"/>
            <a:ext cx="4572000" cy="687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67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Ο Άγγλος αρχαιολόγος </a:t>
            </a:r>
            <a:r>
              <a:rPr lang="el-GR" sz="2400" b="1" u="sng" dirty="0" err="1" smtClean="0">
                <a:solidFill>
                  <a:srgbClr val="FF0066"/>
                </a:solidFill>
                <a:latin typeface="Comic Sans MS" panose="030F0702030302020204" pitchFamily="66" charset="0"/>
              </a:rPr>
              <a:t>Έβανς</a:t>
            </a:r>
            <a:r>
              <a:rPr lang="el-GR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 ήταν ο πρώτος που έκανε ανασκαφές και ανακάλυψε την Κνωσό.</a:t>
            </a:r>
            <a:endParaRPr lang="el-GR" sz="24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1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51" y="0"/>
            <a:ext cx="47674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429" y="0"/>
            <a:ext cx="52200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8" y="5655947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Την εποχή που </a:t>
            </a:r>
            <a:r>
              <a:rPr lang="el-GR" sz="2400" b="1" dirty="0" smtClean="0">
                <a:latin typeface="Comic Sans MS" panose="030F0702030302020204" pitchFamily="66" charset="0"/>
              </a:rPr>
              <a:t>ο κ</a:t>
            </a:r>
            <a:r>
              <a:rPr 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υκλαδικός </a:t>
            </a:r>
            <a:r>
              <a:rPr lang="el-G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πολιτισμός βρισκόταν σε μεγάλη </a:t>
            </a:r>
            <a:r>
              <a:rPr 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ανάπτυξη, ένας άλλος λαμπρ</a:t>
            </a:r>
            <a:r>
              <a:rPr lang="el-G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ότερος</a:t>
            </a:r>
            <a:r>
              <a:rPr 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πολιτισμός γεννήθηκε </a:t>
            </a:r>
            <a:r>
              <a:rPr 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στην</a:t>
            </a:r>
            <a:r>
              <a:rPr lang="el-G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Κρήτη.</a:t>
            </a:r>
            <a:endParaRPr lang="el-GR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16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803512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512" y="1481670"/>
            <a:ext cx="5340488" cy="537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3512" y="4656584"/>
            <a:ext cx="2960701" cy="22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0" y="188640"/>
            <a:ext cx="9122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ΟΝΟΜΑΣΤΗΚΕ </a:t>
            </a:r>
            <a:r>
              <a:rPr lang="el-GR" sz="32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ΜΙΝΩΙΚΟΣ</a:t>
            </a:r>
            <a:r>
              <a:rPr lang="el-GR" sz="32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l-GR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l-G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ΑΠΟ ΤΟ ΜΥΘΙΚΟ ΒΑΣΙΛΙΑ</a:t>
            </a:r>
          </a:p>
          <a:p>
            <a:pPr algn="ctr"/>
            <a:r>
              <a:rPr lang="el-G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l-GR" sz="32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ΜΙΝΩΑ</a:t>
            </a:r>
            <a:r>
              <a:rPr lang="el-G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ΓΙΟ ΤΟΥ ΔΙΑ ΚΑΙ ΤΗΣ ΕΥΡΩΠΗΣ.</a:t>
            </a:r>
            <a:endParaRPr lang="el-GR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66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9" y="21106"/>
            <a:ext cx="9131644" cy="68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96139566"/>
              </p:ext>
            </p:extLst>
          </p:nvPr>
        </p:nvGraphicFramePr>
        <p:xfrm>
          <a:off x="5868144" y="5877272"/>
          <a:ext cx="3175000" cy="863600"/>
        </p:xfrm>
        <a:graphic>
          <a:graphicData uri="http://schemas.openxmlformats.org/presentationml/2006/ole">
            <p:oleObj spid="_x0000_s3099" name="Αντικείμενο κελύφους συσκευασίας" showAsIcon="1" r:id="rId4" imgW="3175560" imgH="86364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2008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366" y="8210"/>
            <a:ext cx="5523470" cy="68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50" y="4833510"/>
            <a:ext cx="5557238" cy="200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7795" y="1654122"/>
            <a:ext cx="33123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Στην πραγματικότητα </a:t>
            </a:r>
            <a:r>
              <a:rPr lang="el-GR" sz="3200" u="sng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Μίνωες</a:t>
            </a:r>
            <a:r>
              <a:rPr lang="el-GR" sz="32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l-G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λέγονταν όλοι οι βασιλιάδες της Κρήτης για πολλούς αιώνες.</a:t>
            </a:r>
            <a:endParaRPr lang="el-G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74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" y="-3614"/>
            <a:ext cx="9144000" cy="682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256" y="51369"/>
            <a:ext cx="2267744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Η Κρήτη, που βρίσκεται στη μέση της Μεσογείου, λόγω της θέσης της, έγινε γρήγορα μεγάλη </a:t>
            </a:r>
            <a:r>
              <a:rPr lang="el-GR" sz="2000" b="1" i="1" dirty="0" smtClean="0">
                <a:latin typeface="Comic Sans MS" panose="030F0702030302020204" pitchFamily="66" charset="0"/>
              </a:rPr>
              <a:t>ναυτική και εμπορική δύναμη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3861048"/>
            <a:ext cx="3059832" cy="286232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Πολλά λιμάνια υπήρχαν στο νησί κι αμέτρητα κρητικά καράβια διέσχιζαν το Αιγαίο. Ταξίδευαν σε όλες τις Κυκλάδες κι έφταναν μέχρι την Ανατολή, την Αίγυπτο, την Τροία και την Κύπρο.</a:t>
            </a:r>
            <a:endParaRPr lang="el-GR" sz="2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12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3098"/>
            <a:ext cx="2872348" cy="215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3392" y="588999"/>
            <a:ext cx="2382461" cy="238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294" y="776610"/>
            <a:ext cx="26003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75" y="3501008"/>
            <a:ext cx="1924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8188" y="3634110"/>
            <a:ext cx="2723508" cy="322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60527"/>
            <a:ext cx="3189491" cy="228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0"/>
            <a:ext cx="8446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Οι </a:t>
            </a:r>
            <a:r>
              <a:rPr lang="el-G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Κρήτες</a:t>
            </a:r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ή </a:t>
            </a:r>
            <a:r>
              <a:rPr lang="el-GR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Μινωίτες</a:t>
            </a:r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πουλο</a:t>
            </a:r>
            <a:r>
              <a:rPr lang="el-G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ύ</a:t>
            </a:r>
            <a:r>
              <a:rPr lang="el-G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σαν εκεί τα προϊόντα τους,</a:t>
            </a:r>
          </a:p>
          <a:p>
            <a:r>
              <a:rPr lang="el-G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l-GR" sz="24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586" y="29661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λάδι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8270" y="393662"/>
            <a:ext cx="215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Comic Sans MS" panose="030F0702030302020204" pitchFamily="66" charset="0"/>
              </a:rPr>
              <a:t>μέλι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2530" y="296611"/>
            <a:ext cx="2291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Comic Sans MS" panose="030F0702030302020204" pitchFamily="66" charset="0"/>
              </a:rPr>
              <a:t>κρασί</a:t>
            </a:r>
            <a:endParaRPr lang="el-GR" sz="32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971460"/>
            <a:ext cx="184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αγγεία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8753" y="3014525"/>
            <a:ext cx="272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κοσμήματα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3634110"/>
            <a:ext cx="315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σφραγίδες…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657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59"/>
            <a:ext cx="2483768" cy="228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0"/>
            <a:ext cx="2787897" cy="228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8071" y="1268760"/>
            <a:ext cx="3176759" cy="228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988" y="4293096"/>
            <a:ext cx="3717776" cy="216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611716" cy="22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…κι έφερναν στην Κρήτη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538" y="764703"/>
            <a:ext cx="1459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χαλκό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2790" y="683985"/>
            <a:ext cx="1393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ασήμι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71948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χρυσό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538" y="3654936"/>
            <a:ext cx="3717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ελεφαντόδοντο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3702" y="365493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π</a:t>
            </a:r>
            <a:r>
              <a:rPr lang="el-G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ολύτιμες πέτρες.</a:t>
            </a:r>
            <a:endParaRPr lang="el-GR" sz="32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89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65104"/>
            <a:ext cx="5868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Την εποχή εκείνη </a:t>
            </a:r>
          </a:p>
          <a:p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λοιπόν δημιουργήθηκε</a:t>
            </a:r>
          </a:p>
          <a:p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η </a:t>
            </a:r>
            <a:r>
              <a:rPr lang="el-GR" sz="3200" b="1" u="sng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«μινωική </a:t>
            </a:r>
            <a:r>
              <a:rPr lang="el-GR" sz="3200" b="1" u="sng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θαλασσοκρατία</a:t>
            </a:r>
            <a:r>
              <a:rPr lang="el-GR" sz="3200" b="1" u="sng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»…</a:t>
            </a:r>
          </a:p>
        </p:txBody>
      </p:sp>
    </p:spTree>
    <p:extLst>
      <p:ext uri="{BB962C8B-B14F-4D97-AF65-F5344CB8AC3E}">
        <p14:creationId xmlns:p14="http://schemas.microsoft.com/office/powerpoint/2010/main" xmlns="" val="208082511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202</Words>
  <Application>Microsoft Office PowerPoint</Application>
  <PresentationFormat>Προβολή στην οθόνη (4:3)</PresentationFormat>
  <Paragraphs>30</Paragraphs>
  <Slides>12</Slides>
  <Notes>0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4" baseType="lpstr">
      <vt:lpstr>Θέμα του Office</vt:lpstr>
      <vt:lpstr>Αντικείμενο κελύφους συσκευασίας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pc1</dc:creator>
  <cp:lastModifiedBy>Media Center</cp:lastModifiedBy>
  <cp:revision>29</cp:revision>
  <dcterms:created xsi:type="dcterms:W3CDTF">2014-05-07T07:08:47Z</dcterms:created>
  <dcterms:modified xsi:type="dcterms:W3CDTF">2015-05-21T13:12:03Z</dcterms:modified>
</cp:coreProperties>
</file>