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85" y="0"/>
            <a:ext cx="9081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20" y="1"/>
            <a:ext cx="91025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8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3" y="0"/>
            <a:ext cx="91115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3" y="0"/>
            <a:ext cx="9101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90" y="0"/>
            <a:ext cx="90984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12" y="0"/>
            <a:ext cx="9126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704" y="0"/>
            <a:ext cx="92712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Προβολή στην οθόνη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admin</cp:lastModifiedBy>
  <cp:revision>2</cp:revision>
  <dcterms:created xsi:type="dcterms:W3CDTF">2021-11-14T19:30:22Z</dcterms:created>
  <dcterms:modified xsi:type="dcterms:W3CDTF">2021-11-14T19:48:59Z</dcterms:modified>
</cp:coreProperties>
</file>