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9" r:id="rId19"/>
    <p:sldId id="274" r:id="rId20"/>
    <p:sldId id="275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CC00"/>
    <a:srgbClr val="FF2121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1FAB9-6FC3-43A5-969B-951F0826480D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2983-D7CE-4351-A592-AFAEA1AF3C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59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1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1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6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4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6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4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9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1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6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8226-B703-41D8-BEEE-D5862A31C71B}" type="datetimeFigureOut">
              <a:rPr lang="es-ES" smtClean="0"/>
              <a:t>06/06/2013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C96E-3F2E-4C7D-95F5-008FD38BE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1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5.gif"/><Relationship Id="rId5" Type="http://schemas.openxmlformats.org/officeDocument/2006/relationships/image" Target="../media/image4.gif"/><Relationship Id="rId10" Type="http://schemas.openxmlformats.org/officeDocument/2006/relationships/image" Target="../media/image24.gif"/><Relationship Id="rId4" Type="http://schemas.openxmlformats.org/officeDocument/2006/relationships/image" Target="../media/image5.gi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9.gif"/><Relationship Id="rId7" Type="http://schemas.openxmlformats.org/officeDocument/2006/relationships/image" Target="../media/image10.gif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2.png"/><Relationship Id="rId10" Type="http://schemas.openxmlformats.org/officeDocument/2006/relationships/image" Target="../media/image25.gif"/><Relationship Id="rId4" Type="http://schemas.openxmlformats.org/officeDocument/2006/relationships/image" Target="../media/image20.gif"/><Relationship Id="rId9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4.gif"/><Relationship Id="rId10" Type="http://schemas.openxmlformats.org/officeDocument/2006/relationships/image" Target="../media/image25.gif"/><Relationship Id="rId4" Type="http://schemas.openxmlformats.org/officeDocument/2006/relationships/image" Target="../media/image5.gif"/><Relationship Id="rId9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9.gif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4.gif"/><Relationship Id="rId10" Type="http://schemas.openxmlformats.org/officeDocument/2006/relationships/image" Target="../media/image25.gif"/><Relationship Id="rId4" Type="http://schemas.openxmlformats.org/officeDocument/2006/relationships/image" Target="../media/image5.gif"/><Relationship Id="rId9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9.gif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0.gif"/><Relationship Id="rId7" Type="http://schemas.openxmlformats.org/officeDocument/2006/relationships/image" Target="../media/image22.png"/><Relationship Id="rId12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4.gif"/><Relationship Id="rId10" Type="http://schemas.openxmlformats.org/officeDocument/2006/relationships/image" Target="../media/image25.gif"/><Relationship Id="rId4" Type="http://schemas.openxmlformats.org/officeDocument/2006/relationships/image" Target="../media/image5.gif"/><Relationship Id="rId9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9.gif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3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apecio"/>
          <p:cNvSpPr/>
          <p:nvPr/>
        </p:nvSpPr>
        <p:spPr>
          <a:xfrm>
            <a:off x="1228185" y="3368833"/>
            <a:ext cx="6728191" cy="3489167"/>
          </a:xfrm>
          <a:prstGeom prst="trapezoid">
            <a:avLst>
              <a:gd name="adj" fmla="val 776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5220072" y="3331547"/>
            <a:ext cx="2698029" cy="352645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7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b="66896"/>
          <a:stretch/>
        </p:blipFill>
        <p:spPr>
          <a:xfrm>
            <a:off x="-22561" y="8105"/>
            <a:ext cx="9148525" cy="3360727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1228186" y="3368832"/>
            <a:ext cx="2767750" cy="348916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684570" y="3387144"/>
            <a:ext cx="0" cy="347085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Forma libre"/>
          <p:cNvSpPr/>
          <p:nvPr/>
        </p:nvSpPr>
        <p:spPr>
          <a:xfrm>
            <a:off x="-12879" y="3039414"/>
            <a:ext cx="4008815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Forma libre"/>
          <p:cNvSpPr/>
          <p:nvPr/>
        </p:nvSpPr>
        <p:spPr>
          <a:xfrm flipH="1">
            <a:off x="5220072" y="3043707"/>
            <a:ext cx="3927488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" y="188640"/>
            <a:ext cx="9045717" cy="1176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7647552" y="6093296"/>
            <a:ext cx="131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BY HERBER</a:t>
            </a:r>
            <a:endParaRPr lang="es-E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00" y1="82732" x2="26600" y2="89175"/>
                        <a14:foregroundMark x1="37800" y1="82732" x2="40000" y2="90464"/>
                        <a14:foregroundMark x1="70600" y1="42784" x2="67000" y2="48969"/>
                        <a14:foregroundMark x1="62400" y1="54639" x2="56200" y2="57474"/>
                        <a14:foregroundMark x1="77200" y1="56701" x2="91600" y2="55412"/>
                        <a14:foregroundMark x1="72000" y1="58505" x2="66600" y2="63144"/>
                        <a14:foregroundMark x1="40400" y1="31959" x2="48600" y2="32474"/>
                        <a14:foregroundMark x1="31600" y1="7732" x2="46200" y2="9278"/>
                        <a14:foregroundMark x1="37800" y1="13402" x2="47000" y2="11598"/>
                        <a14:foregroundMark x1="38400" y1="18557" x2="47400" y2="20103"/>
                        <a14:foregroundMark x1="96200" y1="54124" x2="98800" y2="53866"/>
                        <a14:backgroundMark x1="38600" y1="38402" x2="38600" y2="38402"/>
                        <a14:backgroundMark x1="50400" y1="59021" x2="51600" y2="59536"/>
                        <a14:backgroundMark x1="50600" y1="63402" x2="50000" y2="64433"/>
                        <a14:backgroundMark x1="34800" y1="61856" x2="35800" y2="62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16" y="2865135"/>
            <a:ext cx="4726597" cy="36678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>
            <a:off x="1337623" y="2865135"/>
            <a:ext cx="0" cy="1643985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72 Grupo"/>
          <p:cNvGrpSpPr/>
          <p:nvPr/>
        </p:nvGrpSpPr>
        <p:grpSpPr>
          <a:xfrm>
            <a:off x="653547" y="1727709"/>
            <a:ext cx="1368152" cy="1368152"/>
            <a:chOff x="1337623" y="1963395"/>
            <a:chExt cx="1368152" cy="1368152"/>
          </a:xfrm>
        </p:grpSpPr>
        <p:sp>
          <p:nvSpPr>
            <p:cNvPr id="58" name="57 Elipse"/>
            <p:cNvSpPr/>
            <p:nvPr/>
          </p:nvSpPr>
          <p:spPr>
            <a:xfrm>
              <a:off x="1337623" y="1963395"/>
              <a:ext cx="1368152" cy="1368152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Flecha doblada"/>
            <p:cNvSpPr/>
            <p:nvPr/>
          </p:nvSpPr>
          <p:spPr>
            <a:xfrm flipH="1">
              <a:off x="1547664" y="2271975"/>
              <a:ext cx="804059" cy="796985"/>
            </a:xfrm>
            <a:prstGeom prst="bentArrow">
              <a:avLst>
                <a:gd name="adj1" fmla="val 20231"/>
                <a:gd name="adj2" fmla="val 25000"/>
                <a:gd name="adj3" fmla="val 33346"/>
                <a:gd name="adj4" fmla="val 4375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31 Conector recto"/>
          <p:cNvCxnSpPr/>
          <p:nvPr/>
        </p:nvCxnSpPr>
        <p:spPr>
          <a:xfrm>
            <a:off x="7543775" y="2924944"/>
            <a:ext cx="0" cy="1643985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70 Grupo"/>
          <p:cNvGrpSpPr/>
          <p:nvPr/>
        </p:nvGrpSpPr>
        <p:grpSpPr>
          <a:xfrm>
            <a:off x="6876256" y="1628800"/>
            <a:ext cx="1368152" cy="1368152"/>
            <a:chOff x="6712793" y="1988840"/>
            <a:chExt cx="1368152" cy="1368152"/>
          </a:xfrm>
        </p:grpSpPr>
        <p:sp>
          <p:nvSpPr>
            <p:cNvPr id="61" name="60 Elipse"/>
            <p:cNvSpPr/>
            <p:nvPr/>
          </p:nvSpPr>
          <p:spPr>
            <a:xfrm>
              <a:off x="6712793" y="1988840"/>
              <a:ext cx="1368152" cy="1368152"/>
            </a:xfrm>
            <a:prstGeom prst="ellipse">
              <a:avLst/>
            </a:prstGeom>
            <a:ln w="762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Flecha doblada"/>
            <p:cNvSpPr/>
            <p:nvPr/>
          </p:nvSpPr>
          <p:spPr>
            <a:xfrm>
              <a:off x="7043162" y="2262872"/>
              <a:ext cx="769198" cy="796985"/>
            </a:xfrm>
            <a:prstGeom prst="bentArrow">
              <a:avLst>
                <a:gd name="adj1" fmla="val 20231"/>
                <a:gd name="adj2" fmla="val 25000"/>
                <a:gd name="adj3" fmla="val 33346"/>
                <a:gd name="adj4" fmla="val 43750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3" name="32 Llamada ovalada"/>
          <p:cNvSpPr/>
          <p:nvPr/>
        </p:nvSpPr>
        <p:spPr>
          <a:xfrm>
            <a:off x="3491880" y="1230630"/>
            <a:ext cx="1896698" cy="1211098"/>
          </a:xfrm>
          <a:prstGeom prst="wedgeEllipseCallout">
            <a:avLst>
              <a:gd name="adj1" fmla="val 17061"/>
              <a:gd name="adj2" fmla="val 804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600" b="1" dirty="0" smtClean="0">
                <a:solidFill>
                  <a:schemeClr val="tx1"/>
                </a:solidFill>
                <a:latin typeface="+mj-lt"/>
              </a:rPr>
              <a:t>?</a:t>
            </a:r>
            <a:endParaRPr lang="es-ES" sz="9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0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RESQ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Llamada rectangular redondeada"/>
          <p:cNvSpPr/>
          <p:nvPr/>
        </p:nvSpPr>
        <p:spPr>
          <a:xfrm>
            <a:off x="627922" y="4612834"/>
            <a:ext cx="4968553" cy="898989"/>
          </a:xfrm>
          <a:prstGeom prst="wedgeRoundRectCallout">
            <a:avLst>
              <a:gd name="adj1" fmla="val 71510"/>
              <a:gd name="adj2" fmla="val 12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church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7396238" y="262630"/>
            <a:ext cx="1178814" cy="1109336"/>
            <a:chOff x="7271403" y="857118"/>
            <a:chExt cx="1425271" cy="1549819"/>
          </a:xfrm>
        </p:grpSpPr>
        <p:sp>
          <p:nvSpPr>
            <p:cNvPr id="31" name="30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246146" y="2416612"/>
            <a:ext cx="936104" cy="864095"/>
            <a:chOff x="364906" y="3212977"/>
            <a:chExt cx="936104" cy="864095"/>
          </a:xfrm>
        </p:grpSpPr>
        <p:sp>
          <p:nvSpPr>
            <p:cNvPr id="35" name="34 Rectángulo redondeado"/>
            <p:cNvSpPr/>
            <p:nvPr/>
          </p:nvSpPr>
          <p:spPr>
            <a:xfrm>
              <a:off x="364906" y="3212977"/>
              <a:ext cx="936104" cy="864095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" name="1 Rectángulo"/>
            <p:cNvSpPr/>
            <p:nvPr/>
          </p:nvSpPr>
          <p:spPr>
            <a:xfrm>
              <a:off x="651422" y="3634726"/>
              <a:ext cx="363071" cy="29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Triángulo isósceles"/>
            <p:cNvSpPr/>
            <p:nvPr/>
          </p:nvSpPr>
          <p:spPr>
            <a:xfrm>
              <a:off x="574798" y="3429000"/>
              <a:ext cx="505571" cy="20572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" name="5 Conector recto"/>
            <p:cNvCxnSpPr/>
            <p:nvPr/>
          </p:nvCxnSpPr>
          <p:spPr>
            <a:xfrm flipV="1">
              <a:off x="827583" y="3284984"/>
              <a:ext cx="1" cy="24536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736814" y="3356992"/>
              <a:ext cx="1815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0 Rectángulo"/>
            <p:cNvSpPr/>
            <p:nvPr/>
          </p:nvSpPr>
          <p:spPr>
            <a:xfrm>
              <a:off x="755576" y="3783891"/>
              <a:ext cx="144016" cy="149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05" y="1178835"/>
            <a:ext cx="1790094" cy="22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Llamada rectangular redondeada"/>
          <p:cNvSpPr/>
          <p:nvPr/>
        </p:nvSpPr>
        <p:spPr>
          <a:xfrm>
            <a:off x="1721172" y="4726875"/>
            <a:ext cx="4464496" cy="1000558"/>
          </a:xfrm>
          <a:prstGeom prst="wedgeRoundRectCallout">
            <a:avLst>
              <a:gd name="adj1" fmla="val 84900"/>
              <a:gd name="adj2" fmla="val -292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left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Flecha doblada"/>
          <p:cNvSpPr/>
          <p:nvPr/>
        </p:nvSpPr>
        <p:spPr>
          <a:xfrm flipH="1">
            <a:off x="3443815" y="2648661"/>
            <a:ext cx="1080120" cy="1121962"/>
          </a:xfrm>
          <a:prstGeom prst="bentArrow">
            <a:avLst>
              <a:gd name="adj1" fmla="val 20231"/>
              <a:gd name="adj2" fmla="val 25000"/>
              <a:gd name="adj3" fmla="val 33346"/>
              <a:gd name="adj4" fmla="val 43750"/>
            </a:avLst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26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47 Grupo"/>
          <p:cNvGrpSpPr/>
          <p:nvPr/>
        </p:nvGrpSpPr>
        <p:grpSpPr>
          <a:xfrm>
            <a:off x="246146" y="2416612"/>
            <a:ext cx="936104" cy="864095"/>
            <a:chOff x="364906" y="3212977"/>
            <a:chExt cx="936104" cy="864095"/>
          </a:xfrm>
        </p:grpSpPr>
        <p:sp>
          <p:nvSpPr>
            <p:cNvPr id="52" name="51 Rectángulo redondeado"/>
            <p:cNvSpPr/>
            <p:nvPr/>
          </p:nvSpPr>
          <p:spPr>
            <a:xfrm>
              <a:off x="364906" y="3212977"/>
              <a:ext cx="936104" cy="864095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651422" y="3634726"/>
              <a:ext cx="363071" cy="298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Triángulo isósceles"/>
            <p:cNvSpPr/>
            <p:nvPr/>
          </p:nvSpPr>
          <p:spPr>
            <a:xfrm>
              <a:off x="574798" y="3429000"/>
              <a:ext cx="505571" cy="20572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5" name="54 Conector recto"/>
            <p:cNvCxnSpPr/>
            <p:nvPr/>
          </p:nvCxnSpPr>
          <p:spPr>
            <a:xfrm flipV="1">
              <a:off x="827583" y="3284984"/>
              <a:ext cx="1" cy="24536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>
              <a:off x="736814" y="3356992"/>
              <a:ext cx="1815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Rectángulo"/>
            <p:cNvSpPr/>
            <p:nvPr/>
          </p:nvSpPr>
          <p:spPr>
            <a:xfrm>
              <a:off x="755576" y="3783891"/>
              <a:ext cx="144016" cy="1491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8" name="5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05" y="1178835"/>
            <a:ext cx="1790094" cy="2295532"/>
          </a:xfrm>
          <a:prstGeom prst="rect">
            <a:avLst/>
          </a:prstGeom>
        </p:spPr>
      </p:pic>
      <p:sp>
        <p:nvSpPr>
          <p:cNvPr id="23" name="22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5" name="24 Grupo"/>
          <p:cNvGrpSpPr/>
          <p:nvPr/>
        </p:nvGrpSpPr>
        <p:grpSpPr>
          <a:xfrm>
            <a:off x="7396238" y="262630"/>
            <a:ext cx="1178814" cy="1109336"/>
            <a:chOff x="7271403" y="857118"/>
            <a:chExt cx="1425271" cy="1549819"/>
          </a:xfrm>
        </p:grpSpPr>
        <p:sp>
          <p:nvSpPr>
            <p:cNvPr id="29" name="28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042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59832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49280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836623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bo"/>
          <p:cNvSpPr/>
          <p:nvPr/>
        </p:nvSpPr>
        <p:spPr>
          <a:xfrm flipH="1">
            <a:off x="6580872" y="1843630"/>
            <a:ext cx="1944216" cy="1368494"/>
          </a:xfrm>
          <a:prstGeom prst="cube">
            <a:avLst>
              <a:gd name="adj" fmla="val 26032"/>
            </a:avLst>
          </a:prstGeom>
          <a:solidFill>
            <a:srgbClr val="FF212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7" name="26 Llamada rectangular redondeada"/>
          <p:cNvSpPr/>
          <p:nvPr/>
        </p:nvSpPr>
        <p:spPr>
          <a:xfrm>
            <a:off x="2658275" y="3983462"/>
            <a:ext cx="5730149" cy="898989"/>
          </a:xfrm>
          <a:prstGeom prst="wedgeRoundRectCallout">
            <a:avLst>
              <a:gd name="adj1" fmla="val -58009"/>
              <a:gd name="adj2" fmla="val 527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restaurant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1199374" y="1023520"/>
            <a:ext cx="1178814" cy="1109336"/>
            <a:chOff x="7271403" y="857118"/>
            <a:chExt cx="1425271" cy="1549819"/>
          </a:xfrm>
        </p:grpSpPr>
        <p:sp>
          <p:nvSpPr>
            <p:cNvPr id="31" name="30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18 Nube"/>
          <p:cNvSpPr/>
          <p:nvPr/>
        </p:nvSpPr>
        <p:spPr>
          <a:xfrm rot="756149">
            <a:off x="8005492" y="548139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789039"/>
            <a:ext cx="1248073" cy="28877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53" y="462675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Picture 6" descr="http://abrasivosflexston.com/images/restaurantes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86" y="838118"/>
            <a:ext cx="704031" cy="705796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97" y="1619867"/>
            <a:ext cx="2017415" cy="15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4" y="3789040"/>
            <a:ext cx="1904736" cy="29555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3059832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05983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49280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836623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4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7288" y="4887177"/>
            <a:ext cx="1075969" cy="17758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Llamada rectangular redondeada"/>
          <p:cNvSpPr/>
          <p:nvPr/>
        </p:nvSpPr>
        <p:spPr>
          <a:xfrm>
            <a:off x="2483768" y="4149080"/>
            <a:ext cx="4798318" cy="1000558"/>
          </a:xfrm>
          <a:prstGeom prst="wedgeRoundRectCallout">
            <a:avLst>
              <a:gd name="adj1" fmla="val -72318"/>
              <a:gd name="adj2" fmla="val 261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on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right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31 Flecha doblada"/>
          <p:cNvSpPr/>
          <p:nvPr/>
        </p:nvSpPr>
        <p:spPr>
          <a:xfrm>
            <a:off x="5220606" y="2348880"/>
            <a:ext cx="1056177" cy="1121962"/>
          </a:xfrm>
          <a:prstGeom prst="bentArrow">
            <a:avLst>
              <a:gd name="adj1" fmla="val 20231"/>
              <a:gd name="adj2" fmla="val 25000"/>
              <a:gd name="adj3" fmla="val 33346"/>
              <a:gd name="adj4" fmla="val 43750"/>
            </a:avLst>
          </a:prstGeom>
          <a:solidFill>
            <a:srgbClr val="00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Cubo"/>
          <p:cNvSpPr/>
          <p:nvPr/>
        </p:nvSpPr>
        <p:spPr>
          <a:xfrm flipH="1">
            <a:off x="6580872" y="1843630"/>
            <a:ext cx="1944216" cy="1368494"/>
          </a:xfrm>
          <a:prstGeom prst="cube">
            <a:avLst>
              <a:gd name="adj" fmla="val 26032"/>
            </a:avLst>
          </a:prstGeom>
          <a:solidFill>
            <a:srgbClr val="FF212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97" y="1619867"/>
            <a:ext cx="2017415" cy="1592257"/>
          </a:xfrm>
          <a:prstGeom prst="rect">
            <a:avLst/>
          </a:prstGeom>
        </p:spPr>
      </p:pic>
      <p:grpSp>
        <p:nvGrpSpPr>
          <p:cNvPr id="18" name="17 Grupo"/>
          <p:cNvGrpSpPr/>
          <p:nvPr/>
        </p:nvGrpSpPr>
        <p:grpSpPr>
          <a:xfrm>
            <a:off x="1199374" y="1023520"/>
            <a:ext cx="1178814" cy="1109336"/>
            <a:chOff x="7271403" y="857118"/>
            <a:chExt cx="1425271" cy="1549819"/>
          </a:xfrm>
        </p:grpSpPr>
        <p:sp>
          <p:nvSpPr>
            <p:cNvPr id="20" name="1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30 Nube"/>
          <p:cNvSpPr/>
          <p:nvPr/>
        </p:nvSpPr>
        <p:spPr>
          <a:xfrm rot="756149">
            <a:off x="8005492" y="548139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6" descr="http://abrasivosflexston.com/images/restaurante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86" y="838118"/>
            <a:ext cx="704031" cy="705796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4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/>
          <p:nvPr/>
        </p:nvSpPr>
        <p:spPr>
          <a:xfrm>
            <a:off x="1658965" y="41198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6142682" y="12960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616867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261686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04984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393658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304288" y="1204050"/>
            <a:ext cx="1178814" cy="1109336"/>
            <a:chOff x="7271403" y="857118"/>
            <a:chExt cx="1425271" cy="1549819"/>
          </a:xfrm>
        </p:grpSpPr>
        <p:sp>
          <p:nvSpPr>
            <p:cNvPr id="22" name="21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Nube"/>
            <p:cNvSpPr/>
            <p:nvPr/>
          </p:nvSpPr>
          <p:spPr>
            <a:xfrm rot="21087428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39 Llamada rectangular redondeada"/>
          <p:cNvSpPr/>
          <p:nvPr/>
        </p:nvSpPr>
        <p:spPr>
          <a:xfrm>
            <a:off x="1259632" y="3420323"/>
            <a:ext cx="4536504" cy="1120439"/>
          </a:xfrm>
          <a:prstGeom prst="wedgeRoundRectCallout">
            <a:avLst>
              <a:gd name="adj1" fmla="val 61359"/>
              <a:gd name="adj2" fmla="val 901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museum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8" name="47 Grupo"/>
          <p:cNvGrpSpPr/>
          <p:nvPr/>
        </p:nvGrpSpPr>
        <p:grpSpPr>
          <a:xfrm rot="7607785">
            <a:off x="7590046" y="1676263"/>
            <a:ext cx="1178813" cy="1109334"/>
            <a:chOff x="7271404" y="857119"/>
            <a:chExt cx="1425270" cy="1549817"/>
          </a:xfrm>
        </p:grpSpPr>
        <p:sp>
          <p:nvSpPr>
            <p:cNvPr id="49" name="48 Nube"/>
            <p:cNvSpPr/>
            <p:nvPr/>
          </p:nvSpPr>
          <p:spPr>
            <a:xfrm rot="13230044">
              <a:off x="7271404" y="1676027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Nube"/>
            <p:cNvSpPr/>
            <p:nvPr/>
          </p:nvSpPr>
          <p:spPr>
            <a:xfrm rot="12719418">
              <a:off x="7827242" y="857119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9058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1658965" y="41198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6142682" y="12960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2616867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3" name="42 Conector recto"/>
          <p:cNvCxnSpPr/>
          <p:nvPr/>
        </p:nvCxnSpPr>
        <p:spPr>
          <a:xfrm>
            <a:off x="2616867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6049842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4393658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1 Grupo"/>
          <p:cNvGrpSpPr/>
          <p:nvPr/>
        </p:nvGrpSpPr>
        <p:grpSpPr>
          <a:xfrm>
            <a:off x="6343010" y="718556"/>
            <a:ext cx="533246" cy="4439805"/>
            <a:chOff x="6343010" y="718556"/>
            <a:chExt cx="533246" cy="4439805"/>
          </a:xfrm>
        </p:grpSpPr>
        <p:pic>
          <p:nvPicPr>
            <p:cNvPr id="6146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010" y="429309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357301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285293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034" y="213285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143863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Shoe Prints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022" y="71855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2 Triángulo isósceles"/>
          <p:cNvSpPr/>
          <p:nvPr/>
        </p:nvSpPr>
        <p:spPr>
          <a:xfrm>
            <a:off x="6213006" y="116632"/>
            <a:ext cx="663250" cy="504056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27 Imagen" descr="Señal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53741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2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6" name="25 Grupo"/>
          <p:cNvGrpSpPr/>
          <p:nvPr/>
        </p:nvGrpSpPr>
        <p:grpSpPr>
          <a:xfrm>
            <a:off x="304288" y="1204050"/>
            <a:ext cx="1178814" cy="1109336"/>
            <a:chOff x="7271403" y="857118"/>
            <a:chExt cx="1425271" cy="1549819"/>
          </a:xfrm>
        </p:grpSpPr>
        <p:sp>
          <p:nvSpPr>
            <p:cNvPr id="34" name="33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Nube"/>
            <p:cNvSpPr/>
            <p:nvPr/>
          </p:nvSpPr>
          <p:spPr>
            <a:xfrm rot="21087428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2" name="41 Grupo"/>
          <p:cNvGrpSpPr/>
          <p:nvPr/>
        </p:nvGrpSpPr>
        <p:grpSpPr>
          <a:xfrm rot="7607785">
            <a:off x="7590046" y="1676263"/>
            <a:ext cx="1178813" cy="1109334"/>
            <a:chOff x="7271404" y="857119"/>
            <a:chExt cx="1425270" cy="1549817"/>
          </a:xfrm>
        </p:grpSpPr>
        <p:sp>
          <p:nvSpPr>
            <p:cNvPr id="49" name="48 Nube"/>
            <p:cNvSpPr/>
            <p:nvPr/>
          </p:nvSpPr>
          <p:spPr>
            <a:xfrm rot="13230044">
              <a:off x="7271404" y="1676027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Nube"/>
            <p:cNvSpPr/>
            <p:nvPr/>
          </p:nvSpPr>
          <p:spPr>
            <a:xfrm rot="12719418">
              <a:off x="7827242" y="857119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18 Llamada rectangular redondeada"/>
          <p:cNvSpPr/>
          <p:nvPr/>
        </p:nvSpPr>
        <p:spPr>
          <a:xfrm>
            <a:off x="1444636" y="4658082"/>
            <a:ext cx="4464496" cy="1000558"/>
          </a:xfrm>
          <a:prstGeom prst="wedgeRoundRectCallout">
            <a:avLst>
              <a:gd name="adj1" fmla="val 72760"/>
              <a:gd name="adj2" fmla="val -360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Go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straight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on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6798771" y="-13109"/>
            <a:ext cx="914400" cy="68450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427984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3491880" y="3157383"/>
            <a:ext cx="936103" cy="3700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1096771"/>
            <a:ext cx="4427983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>
            <a:off x="3923928" y="584684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5" idx="2"/>
          </p:cNvCxnSpPr>
          <p:nvPr/>
        </p:nvCxnSpPr>
        <p:spPr>
          <a:xfrm flipH="1" flipV="1">
            <a:off x="0" y="1105155"/>
            <a:ext cx="4211960" cy="19589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463988" y="0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2001063"/>
            <a:ext cx="4104455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24 Grupo"/>
          <p:cNvGrpSpPr/>
          <p:nvPr/>
        </p:nvGrpSpPr>
        <p:grpSpPr>
          <a:xfrm>
            <a:off x="1205010" y="4657357"/>
            <a:ext cx="1178814" cy="1109336"/>
            <a:chOff x="7271403" y="857118"/>
            <a:chExt cx="1425271" cy="1549819"/>
          </a:xfrm>
        </p:grpSpPr>
        <p:sp>
          <p:nvSpPr>
            <p:cNvPr id="28" name="27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1" y="2852936"/>
            <a:ext cx="4211960" cy="925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Arco"/>
          <p:cNvSpPr/>
          <p:nvPr/>
        </p:nvSpPr>
        <p:spPr>
          <a:xfrm>
            <a:off x="2987824" y="3717032"/>
            <a:ext cx="576063" cy="504056"/>
          </a:xfrm>
          <a:prstGeom prst="arc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>
            <a:stCxn id="46" idx="2"/>
          </p:cNvCxnSpPr>
          <p:nvPr/>
        </p:nvCxnSpPr>
        <p:spPr>
          <a:xfrm flipH="1" flipV="1">
            <a:off x="-1" y="2905356"/>
            <a:ext cx="4247965" cy="1958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4499482" y="3137178"/>
            <a:ext cx="510" cy="372082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Elipse"/>
          <p:cNvSpPr/>
          <p:nvPr/>
        </p:nvSpPr>
        <p:spPr>
          <a:xfrm>
            <a:off x="4067944" y="2993162"/>
            <a:ext cx="288032" cy="2880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Llamada rectangular redondeada"/>
          <p:cNvSpPr/>
          <p:nvPr/>
        </p:nvSpPr>
        <p:spPr>
          <a:xfrm>
            <a:off x="4961935" y="2435812"/>
            <a:ext cx="3997093" cy="1000558"/>
          </a:xfrm>
          <a:prstGeom prst="wedgeRoundRectCallout">
            <a:avLst>
              <a:gd name="adj1" fmla="val 31238"/>
              <a:gd name="adj2" fmla="val 9044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Turn</a:t>
            </a:r>
            <a:r>
              <a:rPr lang="es-ES_tradn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left</a:t>
            </a:r>
            <a:endParaRPr lang="es-E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380045" y="3063228"/>
            <a:ext cx="2585873" cy="625499"/>
            <a:chOff x="1380045" y="3063228"/>
            <a:chExt cx="2585873" cy="625499"/>
          </a:xfrm>
        </p:grpSpPr>
        <p:pic>
          <p:nvPicPr>
            <p:cNvPr id="41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73071">
              <a:off x="3280675" y="3003483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99308" y="288320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60067" y="295715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3725839" y="3536427"/>
            <a:ext cx="505222" cy="3074156"/>
            <a:chOff x="3725839" y="3536427"/>
            <a:chExt cx="505222" cy="3074156"/>
          </a:xfrm>
        </p:grpSpPr>
        <p:pic>
          <p:nvPicPr>
            <p:cNvPr id="38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007691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4269839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73550">
              <a:off x="3725839" y="353642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745318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36 Triángulo isósceles"/>
          <p:cNvSpPr/>
          <p:nvPr/>
        </p:nvSpPr>
        <p:spPr>
          <a:xfrm rot="16200000">
            <a:off x="621357" y="3130543"/>
            <a:ext cx="663250" cy="504056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Arco"/>
          <p:cNvSpPr/>
          <p:nvPr/>
        </p:nvSpPr>
        <p:spPr>
          <a:xfrm rot="5400000" flipH="1">
            <a:off x="3964123" y="2956757"/>
            <a:ext cx="567682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9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1800200" y="-9860"/>
            <a:ext cx="914400" cy="68678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713729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5017985" y="3140968"/>
            <a:ext cx="936103" cy="3700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91871" y="1124745"/>
            <a:ext cx="5152129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 flipV="1">
            <a:off x="4963981" y="537093"/>
            <a:ext cx="576063" cy="612070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H="1" flipV="1">
            <a:off x="5252012" y="1129795"/>
            <a:ext cx="3891988" cy="1453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945978" y="6416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785737" y="-9860"/>
            <a:ext cx="0" cy="689524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865857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5" idx="3"/>
          </p:cNvCxnSpPr>
          <p:nvPr/>
        </p:nvCxnSpPr>
        <p:spPr>
          <a:xfrm>
            <a:off x="5017985" y="2001063"/>
            <a:ext cx="4126015" cy="27974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7" y="3818713"/>
            <a:ext cx="179052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4758" y="4797152"/>
            <a:ext cx="1136893" cy="188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011412" y="2919668"/>
            <a:ext cx="4132588" cy="925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Arco"/>
          <p:cNvSpPr/>
          <p:nvPr/>
        </p:nvSpPr>
        <p:spPr>
          <a:xfrm flipH="1">
            <a:off x="5940152" y="3789040"/>
            <a:ext cx="610053" cy="504056"/>
          </a:xfrm>
          <a:prstGeom prst="arc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/>
          <p:nvPr/>
        </p:nvCxnSpPr>
        <p:spPr>
          <a:xfrm flipH="1" flipV="1">
            <a:off x="5270014" y="2933330"/>
            <a:ext cx="3873986" cy="979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4945977" y="3147280"/>
            <a:ext cx="510" cy="372082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Llamada rectangular redondeada"/>
          <p:cNvSpPr/>
          <p:nvPr/>
        </p:nvSpPr>
        <p:spPr>
          <a:xfrm>
            <a:off x="323528" y="2492896"/>
            <a:ext cx="4261432" cy="1148351"/>
          </a:xfrm>
          <a:prstGeom prst="wedgeRoundRectCallout">
            <a:avLst>
              <a:gd name="adj1" fmla="val -36559"/>
              <a:gd name="adj2" fmla="val 777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Turn</a:t>
            </a:r>
            <a:r>
              <a:rPr lang="es-ES_tradn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right</a:t>
            </a:r>
            <a:endParaRPr lang="es-E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 flipH="1">
            <a:off x="5373650" y="3091533"/>
            <a:ext cx="2619238" cy="625499"/>
            <a:chOff x="1380045" y="3063228"/>
            <a:chExt cx="2585873" cy="625499"/>
          </a:xfrm>
        </p:grpSpPr>
        <p:pic>
          <p:nvPicPr>
            <p:cNvPr id="41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73071">
              <a:off x="3280675" y="3003483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99308" y="2883206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560067" y="295715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5138265" y="3592324"/>
            <a:ext cx="505222" cy="3074156"/>
            <a:chOff x="3725839" y="3536427"/>
            <a:chExt cx="505222" cy="3074156"/>
          </a:xfrm>
        </p:grpSpPr>
        <p:pic>
          <p:nvPicPr>
            <p:cNvPr id="38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007691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4269839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73550">
              <a:off x="3725839" y="3536427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hoe Prints Clip A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39" y="5745318"/>
              <a:ext cx="505222" cy="86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36 Triángulo isósceles"/>
          <p:cNvSpPr/>
          <p:nvPr/>
        </p:nvSpPr>
        <p:spPr>
          <a:xfrm rot="5400000">
            <a:off x="8201323" y="3171130"/>
            <a:ext cx="663250" cy="504056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 flipH="1">
            <a:off x="4945977" y="2924944"/>
            <a:ext cx="648073" cy="523645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6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95" y="-17632"/>
            <a:ext cx="1983079" cy="1114881"/>
          </a:xfrm>
          <a:prstGeom prst="rect">
            <a:avLst/>
          </a:prstGeom>
        </p:spPr>
      </p:pic>
      <p:grpSp>
        <p:nvGrpSpPr>
          <p:cNvPr id="66" name="65 Grupo"/>
          <p:cNvGrpSpPr/>
          <p:nvPr/>
        </p:nvGrpSpPr>
        <p:grpSpPr>
          <a:xfrm>
            <a:off x="7030431" y="5632032"/>
            <a:ext cx="1141969" cy="847749"/>
            <a:chOff x="7271403" y="857118"/>
            <a:chExt cx="1425271" cy="1549819"/>
          </a:xfrm>
        </p:grpSpPr>
        <p:sp>
          <p:nvSpPr>
            <p:cNvPr id="67" name="66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9" name="6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8" y="3781676"/>
            <a:ext cx="3189912" cy="147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1800200" y="-9860"/>
            <a:ext cx="914400" cy="68678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713729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5017985" y="3140968"/>
            <a:ext cx="936103" cy="37006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91871" y="1124745"/>
            <a:ext cx="5152129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 flipV="1">
            <a:off x="4963981" y="537093"/>
            <a:ext cx="576063" cy="612070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H="1" flipV="1">
            <a:off x="5252012" y="1129795"/>
            <a:ext cx="3891988" cy="1453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945978" y="6416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785737" y="-9860"/>
            <a:ext cx="0" cy="689524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865857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5" idx="3"/>
          </p:cNvCxnSpPr>
          <p:nvPr/>
        </p:nvCxnSpPr>
        <p:spPr>
          <a:xfrm>
            <a:off x="5017985" y="2001063"/>
            <a:ext cx="4126015" cy="27974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7" y="3818713"/>
            <a:ext cx="179052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4758" y="4797152"/>
            <a:ext cx="1136893" cy="188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5011412" y="2919668"/>
            <a:ext cx="4132588" cy="925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Arco"/>
          <p:cNvSpPr/>
          <p:nvPr/>
        </p:nvSpPr>
        <p:spPr>
          <a:xfrm flipH="1">
            <a:off x="5940152" y="3789040"/>
            <a:ext cx="610053" cy="504056"/>
          </a:xfrm>
          <a:prstGeom prst="arc">
            <a:avLst/>
          </a:pr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/>
          <p:nvPr/>
        </p:nvCxnSpPr>
        <p:spPr>
          <a:xfrm flipH="1" flipV="1">
            <a:off x="5270014" y="2933330"/>
            <a:ext cx="3873986" cy="9794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V="1">
            <a:off x="4945977" y="3147280"/>
            <a:ext cx="510" cy="372082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Llamada rectangular redondeada"/>
          <p:cNvSpPr/>
          <p:nvPr/>
        </p:nvSpPr>
        <p:spPr>
          <a:xfrm>
            <a:off x="323527" y="1844823"/>
            <a:ext cx="4392489" cy="1579247"/>
          </a:xfrm>
          <a:prstGeom prst="wedgeRoundRectCallout">
            <a:avLst>
              <a:gd name="adj1" fmla="val -35113"/>
              <a:gd name="adj2" fmla="val 762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from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school</a:t>
            </a:r>
            <a:endParaRPr lang="es-ES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Arco"/>
          <p:cNvSpPr/>
          <p:nvPr/>
        </p:nvSpPr>
        <p:spPr>
          <a:xfrm flipH="1">
            <a:off x="4945977" y="2924944"/>
            <a:ext cx="648073" cy="523645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95" y="-17632"/>
            <a:ext cx="1983079" cy="1114881"/>
          </a:xfrm>
          <a:prstGeom prst="rect">
            <a:avLst/>
          </a:prstGeom>
        </p:spPr>
      </p:pic>
      <p:grpSp>
        <p:nvGrpSpPr>
          <p:cNvPr id="45" name="44 Grupo"/>
          <p:cNvGrpSpPr/>
          <p:nvPr/>
        </p:nvGrpSpPr>
        <p:grpSpPr>
          <a:xfrm>
            <a:off x="7030431" y="5632032"/>
            <a:ext cx="1141969" cy="847749"/>
            <a:chOff x="7271403" y="857118"/>
            <a:chExt cx="1425271" cy="1549819"/>
          </a:xfrm>
        </p:grpSpPr>
        <p:sp>
          <p:nvSpPr>
            <p:cNvPr id="46" name="45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8" name="4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8" y="3781676"/>
            <a:ext cx="3189912" cy="1474189"/>
          </a:xfrm>
          <a:prstGeom prst="rect">
            <a:avLst/>
          </a:prstGeom>
        </p:spPr>
      </p:pic>
      <p:sp>
        <p:nvSpPr>
          <p:cNvPr id="49" name="48 Flecha arriba"/>
          <p:cNvSpPr/>
          <p:nvPr/>
        </p:nvSpPr>
        <p:spPr>
          <a:xfrm>
            <a:off x="7549044" y="1239068"/>
            <a:ext cx="686460" cy="2143503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9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-36086"/>
            <a:ext cx="11887" cy="166488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2961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302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7663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75856" y="2126695"/>
            <a:ext cx="30243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7173180" y="2098205"/>
            <a:ext cx="1970820" cy="2849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3" name="9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04" y="5316361"/>
            <a:ext cx="1462151" cy="968988"/>
          </a:xfrm>
          <a:prstGeom prst="rect">
            <a:avLst/>
          </a:prstGeom>
        </p:spPr>
      </p:pic>
      <p:sp>
        <p:nvSpPr>
          <p:cNvPr id="77" name="76 Llamada rectangular redondeada"/>
          <p:cNvSpPr/>
          <p:nvPr/>
        </p:nvSpPr>
        <p:spPr>
          <a:xfrm>
            <a:off x="3033251" y="4807324"/>
            <a:ext cx="4626526" cy="1574004"/>
          </a:xfrm>
          <a:prstGeom prst="wedgeRoundRectCallout">
            <a:avLst>
              <a:gd name="adj1" fmla="val -67068"/>
              <a:gd name="adj2" fmla="val -141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police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station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4" name="9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67" name="66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81" name="80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82" name="81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3" name="82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6" name="65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72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934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7984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1096771"/>
            <a:ext cx="4427983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rco"/>
          <p:cNvSpPr/>
          <p:nvPr/>
        </p:nvSpPr>
        <p:spPr>
          <a:xfrm>
            <a:off x="3923929" y="2833347"/>
            <a:ext cx="576063" cy="50405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3851920" y="2905355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>
            <a:stCxn id="8" idx="2"/>
          </p:cNvCxnSpPr>
          <p:nvPr/>
        </p:nvCxnSpPr>
        <p:spPr>
          <a:xfrm>
            <a:off x="4427983" y="3157383"/>
            <a:ext cx="1" cy="3700617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0" y="2905355"/>
            <a:ext cx="4139952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Arco"/>
          <p:cNvSpPr/>
          <p:nvPr/>
        </p:nvSpPr>
        <p:spPr>
          <a:xfrm rot="5400000">
            <a:off x="4136015" y="776672"/>
            <a:ext cx="332420" cy="32454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>
            <a:off x="3923928" y="584684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5" idx="2"/>
          </p:cNvCxnSpPr>
          <p:nvPr/>
        </p:nvCxnSpPr>
        <p:spPr>
          <a:xfrm flipH="1" flipV="1">
            <a:off x="0" y="1105155"/>
            <a:ext cx="4211960" cy="19589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463988" y="0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2001063"/>
            <a:ext cx="4104455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4" name="43 Llamada rectangular redondeada"/>
          <p:cNvSpPr/>
          <p:nvPr/>
        </p:nvSpPr>
        <p:spPr>
          <a:xfrm>
            <a:off x="611559" y="4482603"/>
            <a:ext cx="4968553" cy="898989"/>
          </a:xfrm>
          <a:prstGeom prst="wedgeRoundRectCallout">
            <a:avLst>
              <a:gd name="adj1" fmla="val 67622"/>
              <a:gd name="adj2" fmla="val -45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supermarket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50" name="4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6" name="35 Cubo"/>
          <p:cNvSpPr/>
          <p:nvPr/>
        </p:nvSpPr>
        <p:spPr>
          <a:xfrm>
            <a:off x="1691680" y="3013367"/>
            <a:ext cx="1849903" cy="1279729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2213991" y="2348880"/>
            <a:ext cx="936104" cy="847681"/>
            <a:chOff x="-1476672" y="2833347"/>
            <a:chExt cx="1296144" cy="1171717"/>
          </a:xfrm>
        </p:grpSpPr>
        <p:sp>
          <p:nvSpPr>
            <p:cNvPr id="2" name="1 Rectángulo redondeado"/>
            <p:cNvSpPr/>
            <p:nvPr/>
          </p:nvSpPr>
          <p:spPr>
            <a:xfrm>
              <a:off x="-1476672" y="2833347"/>
              <a:ext cx="1296144" cy="1171717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2050" name="Picture 2" descr="http://t1.ftcdn.net/jpg/00/06/26/34/400_F_6263467_eQ01tEcsASPssHzlySsz0Slvbv1leUd9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6000" y1="88199" x2="40750" y2="95031"/>
                          <a14:foregroundMark x1="78250" y1="89441" x2="75750" y2="953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2275" y="3085375"/>
              <a:ext cx="909555" cy="73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37403"/>
            <a:ext cx="1512168" cy="9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3681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3743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4797152"/>
            <a:ext cx="1136893" cy="1884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sp>
        <p:nvSpPr>
          <p:cNvPr id="43" name="42 Flecha arriba"/>
          <p:cNvSpPr/>
          <p:nvPr/>
        </p:nvSpPr>
        <p:spPr>
          <a:xfrm>
            <a:off x="2915816" y="2780928"/>
            <a:ext cx="360040" cy="3816424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5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59" name="58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60" name="59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6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04" y="5316361"/>
            <a:ext cx="1462151" cy="968988"/>
          </a:xfrm>
          <a:prstGeom prst="rect">
            <a:avLst/>
          </a:prstGeom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4427984" y="3717032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two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blocks</a:t>
            </a:r>
            <a:endParaRPr lang="es-ES" sz="3200" b="1" dirty="0">
              <a:solidFill>
                <a:schemeClr val="tx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81" name="80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2" name="81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78" name="77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79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3" name="72 Imagen" descr="Señalar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687" y="3818713"/>
            <a:ext cx="179052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4" name="73 Flecha doblada"/>
          <p:cNvSpPr/>
          <p:nvPr/>
        </p:nvSpPr>
        <p:spPr>
          <a:xfrm>
            <a:off x="3043314" y="2061705"/>
            <a:ext cx="792089" cy="647215"/>
          </a:xfrm>
          <a:prstGeom prst="bentArrow">
            <a:avLst>
              <a:gd name="adj1" fmla="val 18754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5" name="74 Rectángulo redondeado"/>
          <p:cNvSpPr/>
          <p:nvPr/>
        </p:nvSpPr>
        <p:spPr>
          <a:xfrm>
            <a:off x="4427984" y="4509120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4427983" y="5317525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3.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block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83" name="82 Flecha arriba"/>
          <p:cNvSpPr/>
          <p:nvPr/>
        </p:nvSpPr>
        <p:spPr>
          <a:xfrm rot="5400000">
            <a:off x="5650841" y="478808"/>
            <a:ext cx="360040" cy="3525834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83 Rectángulo redondeado"/>
          <p:cNvSpPr/>
          <p:nvPr/>
        </p:nvSpPr>
        <p:spPr>
          <a:xfrm>
            <a:off x="4427984" y="6093296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4.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left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85" name="84 Flecha arriba"/>
          <p:cNvSpPr/>
          <p:nvPr/>
        </p:nvSpPr>
        <p:spPr>
          <a:xfrm>
            <a:off x="7998771" y="1763814"/>
            <a:ext cx="486310" cy="510910"/>
          </a:xfrm>
          <a:prstGeom prst="upArrow">
            <a:avLst>
              <a:gd name="adj1" fmla="val 50000"/>
              <a:gd name="adj2" fmla="val 6512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Elipse"/>
          <p:cNvSpPr/>
          <p:nvPr/>
        </p:nvSpPr>
        <p:spPr>
          <a:xfrm>
            <a:off x="7595120" y="657376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4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60" name="59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53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7" name="76 Llamada rectangular redondeada"/>
          <p:cNvSpPr/>
          <p:nvPr/>
        </p:nvSpPr>
        <p:spPr>
          <a:xfrm>
            <a:off x="1387548" y="2507993"/>
            <a:ext cx="4045614" cy="1574004"/>
          </a:xfrm>
          <a:prstGeom prst="wedgeRoundRectCallout">
            <a:avLst>
              <a:gd name="adj1" fmla="val -40990"/>
              <a:gd name="adj2" fmla="val 1116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hospital?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7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 descr="Señala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40" y="4800315"/>
            <a:ext cx="1183800" cy="19152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80" y="5435613"/>
            <a:ext cx="751652" cy="1245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3" name="42 Flecha arriba"/>
          <p:cNvSpPr/>
          <p:nvPr/>
        </p:nvSpPr>
        <p:spPr>
          <a:xfrm>
            <a:off x="2843808" y="5316360"/>
            <a:ext cx="432048" cy="1399178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4702870" y="59329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corner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sp>
        <p:nvSpPr>
          <p:cNvPr id="53" name="52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9" name="58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59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73" name="72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1" name="60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74 Flecha doblada"/>
          <p:cNvSpPr/>
          <p:nvPr/>
        </p:nvSpPr>
        <p:spPr>
          <a:xfrm>
            <a:off x="2994756" y="4566324"/>
            <a:ext cx="792089" cy="647215"/>
          </a:xfrm>
          <a:prstGeom prst="bentArrow">
            <a:avLst>
              <a:gd name="adj1" fmla="val 25176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4716016" y="1396459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4702870" y="218854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3.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straight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on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8" name="77 Flecha arriba"/>
          <p:cNvSpPr/>
          <p:nvPr/>
        </p:nvSpPr>
        <p:spPr>
          <a:xfrm rot="5400000">
            <a:off x="4766686" y="3735408"/>
            <a:ext cx="430142" cy="1951770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 redondeado"/>
          <p:cNvSpPr/>
          <p:nvPr/>
        </p:nvSpPr>
        <p:spPr>
          <a:xfrm>
            <a:off x="4702870" y="2924944"/>
            <a:ext cx="3624393" cy="992167"/>
          </a:xfrm>
          <a:prstGeom prst="roundRect">
            <a:avLst>
              <a:gd name="adj" fmla="val 945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800" b="1" dirty="0" smtClean="0">
                <a:solidFill>
                  <a:schemeClr val="tx1"/>
                </a:solidFill>
              </a:rPr>
              <a:t>4.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800" b="1" dirty="0" smtClean="0">
                <a:solidFill>
                  <a:schemeClr val="tx1"/>
                </a:solidFill>
              </a:rPr>
              <a:t> at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corner</a:t>
            </a:r>
            <a:r>
              <a:rPr lang="es-ES_tradnl" sz="2800" b="1" dirty="0" smtClean="0">
                <a:solidFill>
                  <a:schemeClr val="tx1"/>
                </a:solidFill>
              </a:rPr>
              <a:t> of Park Ave. and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Oak</a:t>
            </a:r>
            <a:r>
              <a:rPr lang="es-ES_tradnl" sz="2800" b="1" dirty="0" smtClean="0">
                <a:solidFill>
                  <a:schemeClr val="tx1"/>
                </a:solidFill>
              </a:rPr>
              <a:t> St.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5957642" y="4746344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9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60" name="59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53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7" name="76 Llamada rectangular redondeada"/>
          <p:cNvSpPr/>
          <p:nvPr/>
        </p:nvSpPr>
        <p:spPr>
          <a:xfrm>
            <a:off x="1387548" y="2507993"/>
            <a:ext cx="4045614" cy="1574004"/>
          </a:xfrm>
          <a:prstGeom prst="wedgeRoundRectCallout">
            <a:avLst>
              <a:gd name="adj1" fmla="val -40990"/>
              <a:gd name="adj2" fmla="val 1116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stadium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7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 descr="Señala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40" y="4800315"/>
            <a:ext cx="1183800" cy="19152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80" y="5435613"/>
            <a:ext cx="751652" cy="1245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3" name="42 Flecha arriba"/>
          <p:cNvSpPr/>
          <p:nvPr/>
        </p:nvSpPr>
        <p:spPr>
          <a:xfrm>
            <a:off x="2915816" y="5316360"/>
            <a:ext cx="360040" cy="1399178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3203848" y="59329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corner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sp>
        <p:nvSpPr>
          <p:cNvPr id="53" name="52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9" name="58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59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73" name="72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1" name="60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74 Flecha doblada"/>
          <p:cNvSpPr/>
          <p:nvPr/>
        </p:nvSpPr>
        <p:spPr>
          <a:xfrm>
            <a:off x="2994756" y="4566324"/>
            <a:ext cx="792089" cy="647215"/>
          </a:xfrm>
          <a:prstGeom prst="bentArrow">
            <a:avLst>
              <a:gd name="adj1" fmla="val 18754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3216994" y="1396459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right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3203848" y="218854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3.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two</a:t>
            </a:r>
            <a:r>
              <a:rPr lang="es-ES_tradnl" sz="3200" b="1" dirty="0" smtClean="0">
                <a:solidFill>
                  <a:schemeClr val="tx1"/>
                </a:solidFill>
              </a:rPr>
              <a:t> blocks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8" name="77 Flecha arriba"/>
          <p:cNvSpPr/>
          <p:nvPr/>
        </p:nvSpPr>
        <p:spPr>
          <a:xfrm rot="5400000">
            <a:off x="5549076" y="3023120"/>
            <a:ext cx="360040" cy="3446448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 redondeado"/>
          <p:cNvSpPr/>
          <p:nvPr/>
        </p:nvSpPr>
        <p:spPr>
          <a:xfrm>
            <a:off x="3203848" y="2924944"/>
            <a:ext cx="3624393" cy="992167"/>
          </a:xfrm>
          <a:prstGeom prst="roundRect">
            <a:avLst>
              <a:gd name="adj" fmla="val 945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 smtClean="0">
                <a:solidFill>
                  <a:schemeClr val="tx1"/>
                </a:solidFill>
              </a:rPr>
              <a:t>4.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opposite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gas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station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7540439" y="5213961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lecha arriba"/>
          <p:cNvSpPr/>
          <p:nvPr/>
        </p:nvSpPr>
        <p:spPr>
          <a:xfrm rot="10800000">
            <a:off x="7802975" y="4624995"/>
            <a:ext cx="486310" cy="510910"/>
          </a:xfrm>
          <a:prstGeom prst="upArrow">
            <a:avLst>
              <a:gd name="adj1" fmla="val 50000"/>
              <a:gd name="adj2" fmla="val 6512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7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" y="4537352"/>
            <a:ext cx="969775" cy="2243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9" name="7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5" y="5097506"/>
            <a:ext cx="1606078" cy="16836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0" name="7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sp>
        <p:nvSpPr>
          <p:cNvPr id="42" name="41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2" name="51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3" name="52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60" name="59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" name="60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53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7" name="76 Llamada rectangular redondeada"/>
          <p:cNvSpPr/>
          <p:nvPr/>
        </p:nvSpPr>
        <p:spPr>
          <a:xfrm>
            <a:off x="1387548" y="2507993"/>
            <a:ext cx="4045614" cy="1574004"/>
          </a:xfrm>
          <a:prstGeom prst="wedgeRoundRectCallout">
            <a:avLst>
              <a:gd name="adj1" fmla="val -40990"/>
              <a:gd name="adj2" fmla="val 1116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How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do I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get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garage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/>
        </p:nvCxnSpPr>
        <p:spPr>
          <a:xfrm>
            <a:off x="2915816" y="1232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915816" y="2545672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2915816" y="5097506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"/>
          <p:cNvSpPr/>
          <p:nvPr/>
        </p:nvSpPr>
        <p:spPr>
          <a:xfrm>
            <a:off x="0" y="5085184"/>
            <a:ext cx="2561651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61"/>
            <a:ext cx="2561651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7" r="2188"/>
          <a:stretch/>
        </p:blipFill>
        <p:spPr>
          <a:xfrm>
            <a:off x="176687" y="6161"/>
            <a:ext cx="2858864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Rectángulo"/>
          <p:cNvSpPr/>
          <p:nvPr/>
        </p:nvSpPr>
        <p:spPr>
          <a:xfrm>
            <a:off x="0" y="2492896"/>
            <a:ext cx="2561651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3275856" y="5085184"/>
            <a:ext cx="3024336" cy="1772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3275856" y="6161"/>
            <a:ext cx="30243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3275856" y="2492896"/>
            <a:ext cx="30243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6948264" y="5079023"/>
            <a:ext cx="2195736" cy="17789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Rectángulo"/>
          <p:cNvSpPr/>
          <p:nvPr/>
        </p:nvSpPr>
        <p:spPr>
          <a:xfrm>
            <a:off x="6948264" y="0"/>
            <a:ext cx="2195736" cy="17666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6948264" y="2486735"/>
            <a:ext cx="2195736" cy="18722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01" y="764704"/>
            <a:ext cx="1537171" cy="10051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56" name="55 Conector recto"/>
          <p:cNvCxnSpPr/>
          <p:nvPr/>
        </p:nvCxnSpPr>
        <p:spPr>
          <a:xfrm>
            <a:off x="6588224" y="616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6588224" y="2539511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6588224" y="5091345"/>
            <a:ext cx="0" cy="1766655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0" y="209685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234485" y="209685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6948264" y="209820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-1" y="4723792"/>
            <a:ext cx="2561651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4484" y="4723792"/>
            <a:ext cx="3065707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6948263" y="4725144"/>
            <a:ext cx="2195736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7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1" y="3416297"/>
            <a:ext cx="1657684" cy="1079925"/>
          </a:xfrm>
          <a:prstGeom prst="rect">
            <a:avLst/>
          </a:prstGeom>
        </p:spPr>
      </p:pic>
      <p:pic>
        <p:nvPicPr>
          <p:cNvPr id="87" name="8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0" y="756072"/>
            <a:ext cx="1633755" cy="1001280"/>
          </a:xfrm>
          <a:prstGeom prst="rect">
            <a:avLst/>
          </a:prstGeom>
        </p:spPr>
      </p:pic>
      <p:pic>
        <p:nvPicPr>
          <p:cNvPr id="88" name="8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01" y="3202908"/>
            <a:ext cx="1349587" cy="926805"/>
          </a:xfrm>
          <a:prstGeom prst="rect">
            <a:avLst/>
          </a:prstGeom>
        </p:spPr>
      </p:pic>
      <p:pic>
        <p:nvPicPr>
          <p:cNvPr id="89" name="8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80" y="5316361"/>
            <a:ext cx="1745901" cy="899635"/>
          </a:xfrm>
          <a:prstGeom prst="rect">
            <a:avLst/>
          </a:prstGeom>
        </p:spPr>
      </p:pic>
      <p:grpSp>
        <p:nvGrpSpPr>
          <p:cNvPr id="90" name="89 Grupo"/>
          <p:cNvGrpSpPr/>
          <p:nvPr/>
        </p:nvGrpSpPr>
        <p:grpSpPr>
          <a:xfrm>
            <a:off x="4944557" y="3052150"/>
            <a:ext cx="996846" cy="904109"/>
            <a:chOff x="7271403" y="678537"/>
            <a:chExt cx="1674463" cy="1728400"/>
          </a:xfrm>
        </p:grpSpPr>
        <p:sp>
          <p:nvSpPr>
            <p:cNvPr id="91" name="90 Nube"/>
            <p:cNvSpPr/>
            <p:nvPr/>
          </p:nvSpPr>
          <p:spPr>
            <a:xfrm rot="246511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91 Nube"/>
            <p:cNvSpPr/>
            <p:nvPr/>
          </p:nvSpPr>
          <p:spPr>
            <a:xfrm rot="268481">
              <a:off x="8076435" y="678537"/>
              <a:ext cx="869431" cy="834445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4" name="9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30386"/>
            <a:ext cx="1528491" cy="10468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5" name="9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30386"/>
            <a:ext cx="1520153" cy="1046823"/>
          </a:xfrm>
          <a:prstGeom prst="rect">
            <a:avLst/>
          </a:prstGeom>
        </p:spPr>
      </p:pic>
      <p:pic>
        <p:nvPicPr>
          <p:cNvPr id="41" name="40 Imagen" descr="Señala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40" y="4800315"/>
            <a:ext cx="1183800" cy="19152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80" y="5435613"/>
            <a:ext cx="751652" cy="12457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3" name="42 Flecha arriba"/>
          <p:cNvSpPr/>
          <p:nvPr/>
        </p:nvSpPr>
        <p:spPr>
          <a:xfrm>
            <a:off x="2555775" y="2921857"/>
            <a:ext cx="479775" cy="3793681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Rectángulo redondeado"/>
          <p:cNvSpPr/>
          <p:nvPr/>
        </p:nvSpPr>
        <p:spPr>
          <a:xfrm>
            <a:off x="4613115" y="593297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1.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Go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two</a:t>
            </a:r>
            <a:r>
              <a:rPr lang="es-ES_tradnl" sz="3200" b="1" dirty="0" smtClean="0">
                <a:solidFill>
                  <a:schemeClr val="tx1"/>
                </a:solidFill>
              </a:rPr>
              <a:t> blocks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5" y="4537352"/>
            <a:ext cx="1673746" cy="1620851"/>
          </a:xfrm>
          <a:prstGeom prst="rect">
            <a:avLst/>
          </a:prstGeom>
        </p:spPr>
      </p:pic>
      <p:sp>
        <p:nvSpPr>
          <p:cNvPr id="53" name="52 CuadroTexto"/>
          <p:cNvSpPr txBox="1"/>
          <p:nvPr/>
        </p:nvSpPr>
        <p:spPr>
          <a:xfrm rot="5400000">
            <a:off x="5564553" y="3226278"/>
            <a:ext cx="244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</a:rPr>
              <a:t>Park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Avenue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242796" y="4674240"/>
            <a:ext cx="17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Oak</a:t>
            </a:r>
            <a:r>
              <a:rPr lang="es-ES_tradnl" sz="2400" b="1" dirty="0" smtClean="0">
                <a:solidFill>
                  <a:schemeClr val="bg1"/>
                </a:solidFill>
              </a:rPr>
              <a:t> Street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206998" y="2714148"/>
            <a:ext cx="2204761" cy="1415565"/>
            <a:chOff x="206998" y="2714148"/>
            <a:chExt cx="2204761" cy="1415565"/>
          </a:xfrm>
        </p:grpSpPr>
        <p:sp>
          <p:nvSpPr>
            <p:cNvPr id="59" name="58 Rectángulo redondeado"/>
            <p:cNvSpPr/>
            <p:nvPr/>
          </p:nvSpPr>
          <p:spPr>
            <a:xfrm>
              <a:off x="206998" y="2714148"/>
              <a:ext cx="2204761" cy="141556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0" name="59 Grupo"/>
            <p:cNvGrpSpPr/>
            <p:nvPr/>
          </p:nvGrpSpPr>
          <p:grpSpPr>
            <a:xfrm>
              <a:off x="1163203" y="2730692"/>
              <a:ext cx="1097357" cy="802074"/>
              <a:chOff x="7145552" y="1212788"/>
              <a:chExt cx="1843298" cy="1533339"/>
            </a:xfrm>
          </p:grpSpPr>
          <p:sp>
            <p:nvSpPr>
              <p:cNvPr id="73" name="72 Nube"/>
              <p:cNvSpPr/>
              <p:nvPr/>
            </p:nvSpPr>
            <p:spPr>
              <a:xfrm rot="246511">
                <a:off x="7145552" y="1212788"/>
                <a:ext cx="798759" cy="730909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4" name="73 Nube"/>
              <p:cNvSpPr/>
              <p:nvPr/>
            </p:nvSpPr>
            <p:spPr>
              <a:xfrm rot="268481">
                <a:off x="8119419" y="1911681"/>
                <a:ext cx="869431" cy="834446"/>
              </a:xfrm>
              <a:prstGeom prst="cloud">
                <a:avLst/>
              </a:prstGeom>
              <a:gradFill flip="none" rotWithShape="1">
                <a:gsLst>
                  <a:gs pos="0">
                    <a:srgbClr val="00CC00"/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8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1" name="60 Nube"/>
            <p:cNvSpPr/>
            <p:nvPr/>
          </p:nvSpPr>
          <p:spPr>
            <a:xfrm rot="268481">
              <a:off x="210144" y="3112040"/>
              <a:ext cx="729208" cy="700964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Nube"/>
            <p:cNvSpPr/>
            <p:nvPr/>
          </p:nvSpPr>
          <p:spPr>
            <a:xfrm>
              <a:off x="1053963" y="3515330"/>
              <a:ext cx="614507" cy="420511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Nube"/>
            <p:cNvSpPr/>
            <p:nvPr/>
          </p:nvSpPr>
          <p:spPr>
            <a:xfrm rot="246511">
              <a:off x="1664894" y="3649217"/>
              <a:ext cx="475519" cy="382331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5" name="74 Flecha doblada"/>
          <p:cNvSpPr/>
          <p:nvPr/>
        </p:nvSpPr>
        <p:spPr>
          <a:xfrm flipH="1">
            <a:off x="2189504" y="2098204"/>
            <a:ext cx="654304" cy="580435"/>
          </a:xfrm>
          <a:prstGeom prst="bentArrow">
            <a:avLst>
              <a:gd name="adj1" fmla="val 25915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4626261" y="1396459"/>
            <a:ext cx="3618147" cy="5923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 smtClean="0">
                <a:solidFill>
                  <a:schemeClr val="tx1"/>
                </a:solidFill>
              </a:rPr>
              <a:t>2.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Turn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3200" b="1" dirty="0" err="1" smtClean="0">
                <a:solidFill>
                  <a:schemeClr val="tx1"/>
                </a:solidFill>
              </a:rPr>
              <a:t>left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79" name="78 Rectángulo redondeado"/>
          <p:cNvSpPr/>
          <p:nvPr/>
        </p:nvSpPr>
        <p:spPr>
          <a:xfrm>
            <a:off x="4613115" y="2220809"/>
            <a:ext cx="3624393" cy="992167"/>
          </a:xfrm>
          <a:prstGeom prst="roundRect">
            <a:avLst>
              <a:gd name="adj" fmla="val 945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b="1" dirty="0" smtClean="0">
                <a:solidFill>
                  <a:schemeClr val="tx1"/>
                </a:solidFill>
              </a:rPr>
              <a:t>4.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on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across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from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park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917530" y="768738"/>
            <a:ext cx="1025893" cy="10198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lecha arriba"/>
          <p:cNvSpPr/>
          <p:nvPr/>
        </p:nvSpPr>
        <p:spPr>
          <a:xfrm>
            <a:off x="1219280" y="1778977"/>
            <a:ext cx="486310" cy="510910"/>
          </a:xfrm>
          <a:prstGeom prst="upArrow">
            <a:avLst>
              <a:gd name="adj1" fmla="val 50000"/>
              <a:gd name="adj2" fmla="val 6512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5" grpId="0" animBg="1"/>
      <p:bldP spid="76" grpId="0" animBg="1"/>
      <p:bldP spid="79" grpId="0" animBg="1"/>
      <p:bldP spid="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apecio"/>
          <p:cNvSpPr/>
          <p:nvPr/>
        </p:nvSpPr>
        <p:spPr>
          <a:xfrm>
            <a:off x="1228185" y="3368833"/>
            <a:ext cx="6728191" cy="3489167"/>
          </a:xfrm>
          <a:prstGeom prst="trapezoid">
            <a:avLst>
              <a:gd name="adj" fmla="val 77637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5220072" y="3331547"/>
            <a:ext cx="2698029" cy="352645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7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b="66896"/>
          <a:stretch/>
        </p:blipFill>
        <p:spPr>
          <a:xfrm>
            <a:off x="-22561" y="8105"/>
            <a:ext cx="9148525" cy="3360727"/>
          </a:xfrm>
          <a:prstGeom prst="rect">
            <a:avLst/>
          </a:prstGeom>
        </p:spPr>
      </p:pic>
      <p:cxnSp>
        <p:nvCxnSpPr>
          <p:cNvPr id="10" name="9 Conector recto"/>
          <p:cNvCxnSpPr/>
          <p:nvPr/>
        </p:nvCxnSpPr>
        <p:spPr>
          <a:xfrm flipH="1">
            <a:off x="1228186" y="3368832"/>
            <a:ext cx="2767750" cy="348916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684570" y="3387144"/>
            <a:ext cx="0" cy="3470856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4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355" y="4050657"/>
            <a:ext cx="1260298" cy="20882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4" name="83 Forma libre"/>
          <p:cNvSpPr/>
          <p:nvPr/>
        </p:nvSpPr>
        <p:spPr>
          <a:xfrm>
            <a:off x="-12879" y="3039414"/>
            <a:ext cx="4008815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Forma libre"/>
          <p:cNvSpPr/>
          <p:nvPr/>
        </p:nvSpPr>
        <p:spPr>
          <a:xfrm flipH="1">
            <a:off x="5220072" y="3043707"/>
            <a:ext cx="3927488" cy="347730"/>
          </a:xfrm>
          <a:custGeom>
            <a:avLst/>
            <a:gdLst>
              <a:gd name="connsiteX0" fmla="*/ 0 w 3606085"/>
              <a:gd name="connsiteY0" fmla="*/ 347730 h 347730"/>
              <a:gd name="connsiteX1" fmla="*/ 3606085 w 3606085"/>
              <a:gd name="connsiteY1" fmla="*/ 334851 h 347730"/>
              <a:gd name="connsiteX2" fmla="*/ 3451538 w 3606085"/>
              <a:gd name="connsiteY2" fmla="*/ 167425 h 347730"/>
              <a:gd name="connsiteX3" fmla="*/ 3116687 w 3606085"/>
              <a:gd name="connsiteY3" fmla="*/ 38637 h 347730"/>
              <a:gd name="connsiteX4" fmla="*/ 3026535 w 3606085"/>
              <a:gd name="connsiteY4" fmla="*/ 167425 h 347730"/>
              <a:gd name="connsiteX5" fmla="*/ 2884868 w 3606085"/>
              <a:gd name="connsiteY5" fmla="*/ 128789 h 347730"/>
              <a:gd name="connsiteX6" fmla="*/ 2434107 w 3606085"/>
              <a:gd name="connsiteY6" fmla="*/ 12879 h 347730"/>
              <a:gd name="connsiteX7" fmla="*/ 2292440 w 3606085"/>
              <a:gd name="connsiteY7" fmla="*/ 103031 h 347730"/>
              <a:gd name="connsiteX8" fmla="*/ 2253803 w 3606085"/>
              <a:gd name="connsiteY8" fmla="*/ 141668 h 347730"/>
              <a:gd name="connsiteX9" fmla="*/ 2228045 w 3606085"/>
              <a:gd name="connsiteY9" fmla="*/ 128789 h 347730"/>
              <a:gd name="connsiteX10" fmla="*/ 2150772 w 3606085"/>
              <a:gd name="connsiteY10" fmla="*/ 25758 h 347730"/>
              <a:gd name="connsiteX11" fmla="*/ 2034862 w 3606085"/>
              <a:gd name="connsiteY11" fmla="*/ 0 h 347730"/>
              <a:gd name="connsiteX12" fmla="*/ 1957589 w 3606085"/>
              <a:gd name="connsiteY12" fmla="*/ 38637 h 347730"/>
              <a:gd name="connsiteX13" fmla="*/ 1906073 w 3606085"/>
              <a:gd name="connsiteY13" fmla="*/ 77273 h 347730"/>
              <a:gd name="connsiteX14" fmla="*/ 1687133 w 3606085"/>
              <a:gd name="connsiteY14" fmla="*/ 128789 h 347730"/>
              <a:gd name="connsiteX15" fmla="*/ 1571223 w 3606085"/>
              <a:gd name="connsiteY15" fmla="*/ 154547 h 347730"/>
              <a:gd name="connsiteX16" fmla="*/ 1532586 w 3606085"/>
              <a:gd name="connsiteY16" fmla="*/ 141668 h 347730"/>
              <a:gd name="connsiteX17" fmla="*/ 1249251 w 3606085"/>
              <a:gd name="connsiteY17" fmla="*/ 103031 h 347730"/>
              <a:gd name="connsiteX18" fmla="*/ 1184856 w 3606085"/>
              <a:gd name="connsiteY18" fmla="*/ 25758 h 347730"/>
              <a:gd name="connsiteX19" fmla="*/ 1056068 w 3606085"/>
              <a:gd name="connsiteY19" fmla="*/ 25758 h 347730"/>
              <a:gd name="connsiteX20" fmla="*/ 965916 w 3606085"/>
              <a:gd name="connsiteY20" fmla="*/ 90152 h 347730"/>
              <a:gd name="connsiteX21" fmla="*/ 850006 w 3606085"/>
              <a:gd name="connsiteY21" fmla="*/ 115910 h 347730"/>
              <a:gd name="connsiteX22" fmla="*/ 695459 w 3606085"/>
              <a:gd name="connsiteY22" fmla="*/ 128789 h 347730"/>
              <a:gd name="connsiteX23" fmla="*/ 656823 w 3606085"/>
              <a:gd name="connsiteY23" fmla="*/ 90152 h 347730"/>
              <a:gd name="connsiteX24" fmla="*/ 618186 w 3606085"/>
              <a:gd name="connsiteY24" fmla="*/ 77273 h 347730"/>
              <a:gd name="connsiteX25" fmla="*/ 412124 w 3606085"/>
              <a:gd name="connsiteY25" fmla="*/ 77273 h 347730"/>
              <a:gd name="connsiteX26" fmla="*/ 360609 w 3606085"/>
              <a:gd name="connsiteY26" fmla="*/ 115910 h 347730"/>
              <a:gd name="connsiteX27" fmla="*/ 360609 w 3606085"/>
              <a:gd name="connsiteY27" fmla="*/ 115910 h 347730"/>
              <a:gd name="connsiteX28" fmla="*/ 231820 w 3606085"/>
              <a:gd name="connsiteY28" fmla="*/ 167425 h 347730"/>
              <a:gd name="connsiteX29" fmla="*/ 12879 w 3606085"/>
              <a:gd name="connsiteY29" fmla="*/ 180304 h 347730"/>
              <a:gd name="connsiteX30" fmla="*/ 12879 w 3606085"/>
              <a:gd name="connsiteY30" fmla="*/ 167425 h 3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06085" h="347730">
                <a:moveTo>
                  <a:pt x="0" y="347730"/>
                </a:moveTo>
                <a:lnTo>
                  <a:pt x="3606085" y="334851"/>
                </a:lnTo>
                <a:lnTo>
                  <a:pt x="3451538" y="167425"/>
                </a:lnTo>
                <a:lnTo>
                  <a:pt x="3116687" y="38637"/>
                </a:lnTo>
                <a:lnTo>
                  <a:pt x="3026535" y="167425"/>
                </a:lnTo>
                <a:lnTo>
                  <a:pt x="2884868" y="128789"/>
                </a:lnTo>
                <a:lnTo>
                  <a:pt x="2434107" y="12879"/>
                </a:lnTo>
                <a:lnTo>
                  <a:pt x="2292440" y="103031"/>
                </a:lnTo>
                <a:lnTo>
                  <a:pt x="2253803" y="141668"/>
                </a:lnTo>
                <a:lnTo>
                  <a:pt x="2228045" y="128789"/>
                </a:lnTo>
                <a:lnTo>
                  <a:pt x="2150772" y="25758"/>
                </a:lnTo>
                <a:lnTo>
                  <a:pt x="2034862" y="0"/>
                </a:lnTo>
                <a:lnTo>
                  <a:pt x="1957589" y="38637"/>
                </a:lnTo>
                <a:lnTo>
                  <a:pt x="1906073" y="77273"/>
                </a:lnTo>
                <a:lnTo>
                  <a:pt x="1687133" y="128789"/>
                </a:lnTo>
                <a:lnTo>
                  <a:pt x="1571223" y="154547"/>
                </a:lnTo>
                <a:lnTo>
                  <a:pt x="1532586" y="141668"/>
                </a:lnTo>
                <a:lnTo>
                  <a:pt x="1249251" y="103031"/>
                </a:lnTo>
                <a:lnTo>
                  <a:pt x="1184856" y="25758"/>
                </a:lnTo>
                <a:lnTo>
                  <a:pt x="1056068" y="25758"/>
                </a:lnTo>
                <a:lnTo>
                  <a:pt x="965916" y="90152"/>
                </a:lnTo>
                <a:lnTo>
                  <a:pt x="850006" y="115910"/>
                </a:lnTo>
                <a:lnTo>
                  <a:pt x="695459" y="128789"/>
                </a:lnTo>
                <a:lnTo>
                  <a:pt x="656823" y="90152"/>
                </a:lnTo>
                <a:lnTo>
                  <a:pt x="618186" y="77273"/>
                </a:lnTo>
                <a:lnTo>
                  <a:pt x="412124" y="77273"/>
                </a:lnTo>
                <a:lnTo>
                  <a:pt x="360609" y="115910"/>
                </a:lnTo>
                <a:lnTo>
                  <a:pt x="360609" y="115910"/>
                </a:lnTo>
                <a:lnTo>
                  <a:pt x="231820" y="167425"/>
                </a:lnTo>
                <a:lnTo>
                  <a:pt x="12879" y="180304"/>
                </a:lnTo>
                <a:lnTo>
                  <a:pt x="12879" y="167425"/>
                </a:lnTo>
              </a:path>
            </a:pathLst>
          </a:cu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87 Llamada ovalada"/>
          <p:cNvSpPr/>
          <p:nvPr/>
        </p:nvSpPr>
        <p:spPr>
          <a:xfrm>
            <a:off x="754017" y="1379890"/>
            <a:ext cx="3976990" cy="1663817"/>
          </a:xfrm>
          <a:prstGeom prst="wedgeEllipseCallout">
            <a:avLst>
              <a:gd name="adj1" fmla="val -24509"/>
              <a:gd name="adj2" fmla="val 995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latin typeface="+mj-lt"/>
              </a:rPr>
              <a:t>THANK YOU FOR YOUR HELP!</a:t>
            </a:r>
            <a:endParaRPr lang="es-E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2004060" y="5326380"/>
            <a:ext cx="1158240" cy="12954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240" h="1295400">
                <a:moveTo>
                  <a:pt x="754380" y="0"/>
                </a:moveTo>
                <a:lnTo>
                  <a:pt x="1158240" y="15240"/>
                </a:lnTo>
                <a:lnTo>
                  <a:pt x="609600" y="1295400"/>
                </a:lnTo>
                <a:lnTo>
                  <a:pt x="0" y="1295400"/>
                </a:lnTo>
                <a:lnTo>
                  <a:pt x="7543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Forma libre"/>
          <p:cNvSpPr/>
          <p:nvPr/>
        </p:nvSpPr>
        <p:spPr>
          <a:xfrm flipH="1">
            <a:off x="5955226" y="5326380"/>
            <a:ext cx="1314854" cy="12954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935493 w 1339353"/>
              <a:gd name="connsiteY0" fmla="*/ 0 h 1295400"/>
              <a:gd name="connsiteX1" fmla="*/ 1339353 w 1339353"/>
              <a:gd name="connsiteY1" fmla="*/ 15240 h 1295400"/>
              <a:gd name="connsiteX2" fmla="*/ 790713 w 1339353"/>
              <a:gd name="connsiteY2" fmla="*/ 1295400 h 1295400"/>
              <a:gd name="connsiteX3" fmla="*/ 0 w 1339353"/>
              <a:gd name="connsiteY3" fmla="*/ 1295400 h 1295400"/>
              <a:gd name="connsiteX4" fmla="*/ 935493 w 1339353"/>
              <a:gd name="connsiteY4" fmla="*/ 0 h 1295400"/>
              <a:gd name="connsiteX0" fmla="*/ 935493 w 1339353"/>
              <a:gd name="connsiteY0" fmla="*/ 0 h 1295400"/>
              <a:gd name="connsiteX1" fmla="*/ 1339353 w 1339353"/>
              <a:gd name="connsiteY1" fmla="*/ 15240 h 1295400"/>
              <a:gd name="connsiteX2" fmla="*/ 622537 w 1339353"/>
              <a:gd name="connsiteY2" fmla="*/ 1295400 h 1295400"/>
              <a:gd name="connsiteX3" fmla="*/ 0 w 1339353"/>
              <a:gd name="connsiteY3" fmla="*/ 1295400 h 1295400"/>
              <a:gd name="connsiteX4" fmla="*/ 935493 w 1339353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353" h="1295400">
                <a:moveTo>
                  <a:pt x="935493" y="0"/>
                </a:moveTo>
                <a:lnTo>
                  <a:pt x="1339353" y="15240"/>
                </a:lnTo>
                <a:lnTo>
                  <a:pt x="622537" y="1295400"/>
                </a:lnTo>
                <a:lnTo>
                  <a:pt x="0" y="1295400"/>
                </a:lnTo>
                <a:lnTo>
                  <a:pt x="9354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2922280" y="5351780"/>
            <a:ext cx="929640" cy="12700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" h="1270000">
                <a:moveTo>
                  <a:pt x="563880" y="0"/>
                </a:moveTo>
                <a:lnTo>
                  <a:pt x="929640" y="15240"/>
                </a:lnTo>
                <a:lnTo>
                  <a:pt x="609600" y="1270000"/>
                </a:lnTo>
                <a:lnTo>
                  <a:pt x="0" y="1270000"/>
                </a:lnTo>
                <a:lnTo>
                  <a:pt x="5638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 flipH="1">
            <a:off x="5287888" y="5339080"/>
            <a:ext cx="995288" cy="12700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563880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563880 w 1006715"/>
              <a:gd name="connsiteY4" fmla="*/ 0 h 1270000"/>
              <a:gd name="connsiteX0" fmla="*/ 602418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602418 w 1006715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715" h="1270000">
                <a:moveTo>
                  <a:pt x="602418" y="0"/>
                </a:moveTo>
                <a:lnTo>
                  <a:pt x="1006715" y="15240"/>
                </a:lnTo>
                <a:lnTo>
                  <a:pt x="609600" y="1270000"/>
                </a:lnTo>
                <a:lnTo>
                  <a:pt x="0" y="1270000"/>
                </a:lnTo>
                <a:lnTo>
                  <a:pt x="6024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>
            <a:off x="3853602" y="5351780"/>
            <a:ext cx="662940" cy="12700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8255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297180 w 662940"/>
              <a:gd name="connsiteY0" fmla="*/ 0 h 1270000"/>
              <a:gd name="connsiteX1" fmla="*/ 662940 w 662940"/>
              <a:gd name="connsiteY1" fmla="*/ 15240 h 1270000"/>
              <a:gd name="connsiteX2" fmla="*/ 558800 w 662940"/>
              <a:gd name="connsiteY2" fmla="*/ 1270000 h 1270000"/>
              <a:gd name="connsiteX3" fmla="*/ 0 w 662940"/>
              <a:gd name="connsiteY3" fmla="*/ 1270000 h 1270000"/>
              <a:gd name="connsiteX4" fmla="*/ 297180 w 662940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0" h="1270000">
                <a:moveTo>
                  <a:pt x="297180" y="0"/>
                </a:moveTo>
                <a:lnTo>
                  <a:pt x="662940" y="15240"/>
                </a:lnTo>
                <a:lnTo>
                  <a:pt x="558800" y="1270000"/>
                </a:lnTo>
                <a:lnTo>
                  <a:pt x="0" y="1270000"/>
                </a:lnTo>
                <a:lnTo>
                  <a:pt x="2971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flipH="1">
            <a:off x="4773600" y="5351780"/>
            <a:ext cx="614288" cy="1257300"/>
          </a:xfrm>
          <a:custGeom>
            <a:avLst/>
            <a:gdLst>
              <a:gd name="connsiteX0" fmla="*/ 754380 w 1158240"/>
              <a:gd name="connsiteY0" fmla="*/ 0 h 1295400"/>
              <a:gd name="connsiteX1" fmla="*/ 1158240 w 1158240"/>
              <a:gd name="connsiteY1" fmla="*/ 15240 h 1295400"/>
              <a:gd name="connsiteX2" fmla="*/ 609600 w 1158240"/>
              <a:gd name="connsiteY2" fmla="*/ 1295400 h 1295400"/>
              <a:gd name="connsiteX3" fmla="*/ 0 w 1158240"/>
              <a:gd name="connsiteY3" fmla="*/ 1295400 h 1295400"/>
              <a:gd name="connsiteX4" fmla="*/ 754380 w 1158240"/>
              <a:gd name="connsiteY4" fmla="*/ 0 h 1295400"/>
              <a:gd name="connsiteX0" fmla="*/ 563880 w 1158240"/>
              <a:gd name="connsiteY0" fmla="*/ 0 h 1308100"/>
              <a:gd name="connsiteX1" fmla="*/ 1158240 w 1158240"/>
              <a:gd name="connsiteY1" fmla="*/ 27940 h 1308100"/>
              <a:gd name="connsiteX2" fmla="*/ 609600 w 1158240"/>
              <a:gd name="connsiteY2" fmla="*/ 1308100 h 1308100"/>
              <a:gd name="connsiteX3" fmla="*/ 0 w 1158240"/>
              <a:gd name="connsiteY3" fmla="*/ 1308100 h 1308100"/>
              <a:gd name="connsiteX4" fmla="*/ 563880 w 1158240"/>
              <a:gd name="connsiteY4" fmla="*/ 0 h 1308100"/>
              <a:gd name="connsiteX0" fmla="*/ 563880 w 929640"/>
              <a:gd name="connsiteY0" fmla="*/ 0 h 1308100"/>
              <a:gd name="connsiteX1" fmla="*/ 929640 w 929640"/>
              <a:gd name="connsiteY1" fmla="*/ 15240 h 1308100"/>
              <a:gd name="connsiteX2" fmla="*/ 609600 w 929640"/>
              <a:gd name="connsiteY2" fmla="*/ 1308100 h 1308100"/>
              <a:gd name="connsiteX3" fmla="*/ 0 w 929640"/>
              <a:gd name="connsiteY3" fmla="*/ 1308100 h 1308100"/>
              <a:gd name="connsiteX4" fmla="*/ 563880 w 929640"/>
              <a:gd name="connsiteY4" fmla="*/ 0 h 1308100"/>
              <a:gd name="connsiteX0" fmla="*/ 563880 w 929640"/>
              <a:gd name="connsiteY0" fmla="*/ 22860 h 1292860"/>
              <a:gd name="connsiteX1" fmla="*/ 929640 w 929640"/>
              <a:gd name="connsiteY1" fmla="*/ 0 h 1292860"/>
              <a:gd name="connsiteX2" fmla="*/ 609600 w 929640"/>
              <a:gd name="connsiteY2" fmla="*/ 1292860 h 1292860"/>
              <a:gd name="connsiteX3" fmla="*/ 0 w 929640"/>
              <a:gd name="connsiteY3" fmla="*/ 1292860 h 1292860"/>
              <a:gd name="connsiteX4" fmla="*/ 563880 w 929640"/>
              <a:gd name="connsiteY4" fmla="*/ 22860 h 1292860"/>
              <a:gd name="connsiteX0" fmla="*/ 563880 w 929640"/>
              <a:gd name="connsiteY0" fmla="*/ 0 h 1270000"/>
              <a:gd name="connsiteX1" fmla="*/ 929640 w 929640"/>
              <a:gd name="connsiteY1" fmla="*/ 15240 h 1270000"/>
              <a:gd name="connsiteX2" fmla="*/ 609600 w 929640"/>
              <a:gd name="connsiteY2" fmla="*/ 1270000 h 1270000"/>
              <a:gd name="connsiteX3" fmla="*/ 0 w 929640"/>
              <a:gd name="connsiteY3" fmla="*/ 1270000 h 1270000"/>
              <a:gd name="connsiteX4" fmla="*/ 563880 w 929640"/>
              <a:gd name="connsiteY4" fmla="*/ 0 h 1270000"/>
              <a:gd name="connsiteX0" fmla="*/ 563880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563880 w 1006715"/>
              <a:gd name="connsiteY4" fmla="*/ 0 h 1270000"/>
              <a:gd name="connsiteX0" fmla="*/ 602418 w 1006715"/>
              <a:gd name="connsiteY0" fmla="*/ 0 h 1270000"/>
              <a:gd name="connsiteX1" fmla="*/ 1006715 w 1006715"/>
              <a:gd name="connsiteY1" fmla="*/ 15240 h 1270000"/>
              <a:gd name="connsiteX2" fmla="*/ 609600 w 1006715"/>
              <a:gd name="connsiteY2" fmla="*/ 1270000 h 1270000"/>
              <a:gd name="connsiteX3" fmla="*/ 0 w 1006715"/>
              <a:gd name="connsiteY3" fmla="*/ 1270000 h 1270000"/>
              <a:gd name="connsiteX4" fmla="*/ 602418 w 1006715"/>
              <a:gd name="connsiteY4" fmla="*/ 0 h 1270000"/>
              <a:gd name="connsiteX0" fmla="*/ 602418 w 1006715"/>
              <a:gd name="connsiteY0" fmla="*/ 0 h 1270000"/>
              <a:gd name="connsiteX1" fmla="*/ 1006715 w 1006715"/>
              <a:gd name="connsiteY1" fmla="*/ 15240 h 1270000"/>
              <a:gd name="connsiteX2" fmla="*/ 802288 w 1006715"/>
              <a:gd name="connsiteY2" fmla="*/ 1270000 h 1270000"/>
              <a:gd name="connsiteX3" fmla="*/ 0 w 1006715"/>
              <a:gd name="connsiteY3" fmla="*/ 1270000 h 1270000"/>
              <a:gd name="connsiteX4" fmla="*/ 602418 w 1006715"/>
              <a:gd name="connsiteY4" fmla="*/ 0 h 1270000"/>
              <a:gd name="connsiteX0" fmla="*/ 332656 w 736953"/>
              <a:gd name="connsiteY0" fmla="*/ 0 h 1270000"/>
              <a:gd name="connsiteX1" fmla="*/ 736953 w 736953"/>
              <a:gd name="connsiteY1" fmla="*/ 15240 h 1270000"/>
              <a:gd name="connsiteX2" fmla="*/ 532526 w 736953"/>
              <a:gd name="connsiteY2" fmla="*/ 1270000 h 1270000"/>
              <a:gd name="connsiteX3" fmla="*/ 0 w 736953"/>
              <a:gd name="connsiteY3" fmla="*/ 1270000 h 1270000"/>
              <a:gd name="connsiteX4" fmla="*/ 332656 w 736953"/>
              <a:gd name="connsiteY4" fmla="*/ 0 h 1270000"/>
              <a:gd name="connsiteX0" fmla="*/ 332656 w 621341"/>
              <a:gd name="connsiteY0" fmla="*/ 0 h 1270000"/>
              <a:gd name="connsiteX1" fmla="*/ 621341 w 621341"/>
              <a:gd name="connsiteY1" fmla="*/ 40640 h 1270000"/>
              <a:gd name="connsiteX2" fmla="*/ 532526 w 621341"/>
              <a:gd name="connsiteY2" fmla="*/ 1270000 h 1270000"/>
              <a:gd name="connsiteX3" fmla="*/ 0 w 621341"/>
              <a:gd name="connsiteY3" fmla="*/ 1270000 h 1270000"/>
              <a:gd name="connsiteX4" fmla="*/ 332656 w 621341"/>
              <a:gd name="connsiteY4" fmla="*/ 0 h 1270000"/>
              <a:gd name="connsiteX0" fmla="*/ 319810 w 621341"/>
              <a:gd name="connsiteY0" fmla="*/ 0 h 1231900"/>
              <a:gd name="connsiteX1" fmla="*/ 621341 w 621341"/>
              <a:gd name="connsiteY1" fmla="*/ 2540 h 1231900"/>
              <a:gd name="connsiteX2" fmla="*/ 532526 w 621341"/>
              <a:gd name="connsiteY2" fmla="*/ 1231900 h 1231900"/>
              <a:gd name="connsiteX3" fmla="*/ 0 w 621341"/>
              <a:gd name="connsiteY3" fmla="*/ 1231900 h 1231900"/>
              <a:gd name="connsiteX4" fmla="*/ 319810 w 621341"/>
              <a:gd name="connsiteY4" fmla="*/ 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341" h="1231900">
                <a:moveTo>
                  <a:pt x="319810" y="0"/>
                </a:moveTo>
                <a:lnTo>
                  <a:pt x="621341" y="2540"/>
                </a:lnTo>
                <a:lnTo>
                  <a:pt x="532526" y="1231900"/>
                </a:lnTo>
                <a:lnTo>
                  <a:pt x="0" y="1231900"/>
                </a:lnTo>
                <a:lnTo>
                  <a:pt x="3198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4440" y="3243112"/>
            <a:ext cx="1226126" cy="27968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0" name="29 Llamada ovalada"/>
          <p:cNvSpPr/>
          <p:nvPr/>
        </p:nvSpPr>
        <p:spPr>
          <a:xfrm>
            <a:off x="4979558" y="1622176"/>
            <a:ext cx="3266189" cy="1663817"/>
          </a:xfrm>
          <a:prstGeom prst="wedgeEllipseCallout">
            <a:avLst>
              <a:gd name="adj1" fmla="val 17061"/>
              <a:gd name="adj2" fmla="val 804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latin typeface="+mj-lt"/>
              </a:rPr>
              <a:t>YOU’RE WELCOME!</a:t>
            </a:r>
            <a:endParaRPr lang="es-E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3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27984" y="0"/>
            <a:ext cx="230425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1096771"/>
            <a:ext cx="4427983" cy="18085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rco"/>
          <p:cNvSpPr/>
          <p:nvPr/>
        </p:nvSpPr>
        <p:spPr>
          <a:xfrm>
            <a:off x="3923929" y="2833347"/>
            <a:ext cx="576063" cy="50405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rco"/>
          <p:cNvSpPr/>
          <p:nvPr/>
        </p:nvSpPr>
        <p:spPr>
          <a:xfrm>
            <a:off x="3851920" y="2905355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>
            <a:stCxn id="8" idx="2"/>
          </p:cNvCxnSpPr>
          <p:nvPr/>
        </p:nvCxnSpPr>
        <p:spPr>
          <a:xfrm>
            <a:off x="4427983" y="3157383"/>
            <a:ext cx="1" cy="3700617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0" y="2905355"/>
            <a:ext cx="4139952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Arco"/>
          <p:cNvSpPr/>
          <p:nvPr/>
        </p:nvSpPr>
        <p:spPr>
          <a:xfrm rot="5400000">
            <a:off x="4136015" y="776672"/>
            <a:ext cx="332420" cy="324546"/>
          </a:xfrm>
          <a:prstGeom prst="arc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rco"/>
          <p:cNvSpPr/>
          <p:nvPr/>
        </p:nvSpPr>
        <p:spPr>
          <a:xfrm rot="5400000">
            <a:off x="3923928" y="584684"/>
            <a:ext cx="576063" cy="504056"/>
          </a:xfrm>
          <a:prstGeom prst="arc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5" idx="2"/>
          </p:cNvCxnSpPr>
          <p:nvPr/>
        </p:nvCxnSpPr>
        <p:spPr>
          <a:xfrm flipH="1" flipV="1">
            <a:off x="0" y="1105155"/>
            <a:ext cx="4211960" cy="19589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5" idx="0"/>
          </p:cNvCxnSpPr>
          <p:nvPr/>
        </p:nvCxnSpPr>
        <p:spPr>
          <a:xfrm flipV="1">
            <a:off x="4463988" y="0"/>
            <a:ext cx="510" cy="83671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2001063"/>
            <a:ext cx="4104456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Flecha doblada"/>
          <p:cNvSpPr/>
          <p:nvPr/>
        </p:nvSpPr>
        <p:spPr>
          <a:xfrm flipH="1">
            <a:off x="3654152" y="2281725"/>
            <a:ext cx="1296146" cy="2227395"/>
          </a:xfrm>
          <a:prstGeom prst="bentArrow">
            <a:avLst>
              <a:gd name="adj1" fmla="val 10294"/>
              <a:gd name="adj2" fmla="val 18015"/>
              <a:gd name="adj3" fmla="val 27855"/>
              <a:gd name="adj4" fmla="val 43516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28" name="27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34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4" name="43 Llamada rectangular redondeada"/>
          <p:cNvSpPr/>
          <p:nvPr/>
        </p:nvSpPr>
        <p:spPr>
          <a:xfrm>
            <a:off x="251520" y="4518508"/>
            <a:ext cx="5760640" cy="1000558"/>
          </a:xfrm>
          <a:prstGeom prst="wedgeRoundRectCallout">
            <a:avLst>
              <a:gd name="adj1" fmla="val 86841"/>
              <a:gd name="adj2" fmla="val -47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corner</a:t>
            </a:r>
            <a:endParaRPr lang="es-E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46 Cubo"/>
          <p:cNvSpPr/>
          <p:nvPr/>
        </p:nvSpPr>
        <p:spPr>
          <a:xfrm>
            <a:off x="1691680" y="3013367"/>
            <a:ext cx="1849903" cy="1279729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8" name="47 Grupo"/>
          <p:cNvGrpSpPr/>
          <p:nvPr/>
        </p:nvGrpSpPr>
        <p:grpSpPr>
          <a:xfrm>
            <a:off x="2213991" y="2348880"/>
            <a:ext cx="936104" cy="847681"/>
            <a:chOff x="-1476672" y="2833347"/>
            <a:chExt cx="1296144" cy="1171717"/>
          </a:xfrm>
        </p:grpSpPr>
        <p:sp>
          <p:nvSpPr>
            <p:cNvPr id="49" name="48 Rectángulo redondeado"/>
            <p:cNvSpPr/>
            <p:nvPr/>
          </p:nvSpPr>
          <p:spPr>
            <a:xfrm>
              <a:off x="-1476672" y="2833347"/>
              <a:ext cx="1296144" cy="1171717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50" name="Picture 2" descr="http://t1.ftcdn.net/jpg/00/06/26/34/400_F_6263467_eQ01tEcsASPssHzlySsz0Slvbv1leUd9.jpg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6000" y1="88199" x2="40750" y2="95031"/>
                          <a14:foregroundMark x1="78250" y1="89441" x2="75750" y2="953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2275" y="3085375"/>
              <a:ext cx="909555" cy="73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" name="5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37403"/>
            <a:ext cx="1512168" cy="9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0" y="1620416"/>
            <a:ext cx="9144000" cy="2744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0" y="4365104"/>
            <a:ext cx="9144000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 flipV="1">
            <a:off x="0" y="1628801"/>
            <a:ext cx="9144000" cy="1958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5" idx="3"/>
          </p:cNvCxnSpPr>
          <p:nvPr/>
        </p:nvCxnSpPr>
        <p:spPr>
          <a:xfrm>
            <a:off x="107504" y="2992760"/>
            <a:ext cx="9036496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bo"/>
          <p:cNvSpPr/>
          <p:nvPr/>
        </p:nvSpPr>
        <p:spPr>
          <a:xfrm>
            <a:off x="3419871" y="237832"/>
            <a:ext cx="1849903" cy="12469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Llamada rectangular redondeada"/>
          <p:cNvSpPr/>
          <p:nvPr/>
        </p:nvSpPr>
        <p:spPr>
          <a:xfrm>
            <a:off x="1459935" y="4653136"/>
            <a:ext cx="4536504" cy="720080"/>
          </a:xfrm>
          <a:prstGeom prst="wedgeRoundRectCallout">
            <a:avLst>
              <a:gd name="adj1" fmla="val 64548"/>
              <a:gd name="adj2" fmla="val 34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latin typeface="Comic Sans MS" pitchFamily="66" charset="0"/>
              </a:rPr>
              <a:t>library</a:t>
            </a:r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s-E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" name="3 Grupo"/>
          <p:cNvGrpSpPr/>
          <p:nvPr/>
        </p:nvGrpSpPr>
        <p:grpSpPr>
          <a:xfrm>
            <a:off x="3728187" y="1844824"/>
            <a:ext cx="1260100" cy="2359856"/>
            <a:chOff x="3728187" y="1844824"/>
            <a:chExt cx="1260100" cy="2359856"/>
          </a:xfrm>
        </p:grpSpPr>
        <p:sp>
          <p:nvSpPr>
            <p:cNvPr id="3" name="2 Rectángulo"/>
            <p:cNvSpPr/>
            <p:nvPr/>
          </p:nvSpPr>
          <p:spPr>
            <a:xfrm>
              <a:off x="3728187" y="184482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736701" y="220634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3728187" y="256490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3736701" y="292642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3734196" y="326857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742710" y="3630092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3734196" y="398865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33" y="391399"/>
            <a:ext cx="1592154" cy="1093384"/>
          </a:xfrm>
          <a:prstGeom prst="rect">
            <a:avLst/>
          </a:prstGeom>
        </p:spPr>
      </p:pic>
      <p:cxnSp>
        <p:nvCxnSpPr>
          <p:cNvPr id="8" name="7 Conector recto"/>
          <p:cNvCxnSpPr>
            <a:stCxn id="4098" idx="2"/>
          </p:cNvCxnSpPr>
          <p:nvPr/>
        </p:nvCxnSpPr>
        <p:spPr>
          <a:xfrm>
            <a:off x="5996439" y="1125139"/>
            <a:ext cx="0" cy="359644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5528387" y="369592"/>
            <a:ext cx="936104" cy="847681"/>
            <a:chOff x="1999393" y="3386429"/>
            <a:chExt cx="936104" cy="847681"/>
          </a:xfrm>
        </p:grpSpPr>
        <p:sp>
          <p:nvSpPr>
            <p:cNvPr id="17" name="16 Rectángulo redondeado"/>
            <p:cNvSpPr/>
            <p:nvPr/>
          </p:nvSpPr>
          <p:spPr>
            <a:xfrm>
              <a:off x="1999393" y="3386429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4098" name="Picture 2" descr="http://cdn.freebievectors.com/illustrations/7/j/japanese-map-symbol-library-clip-art/preview.jp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162" y="3478562"/>
              <a:ext cx="762566" cy="66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23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1620416"/>
            <a:ext cx="9144000" cy="2744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7" name="36 Grupo"/>
          <p:cNvGrpSpPr/>
          <p:nvPr/>
        </p:nvGrpSpPr>
        <p:grpSpPr>
          <a:xfrm>
            <a:off x="3728187" y="1844824"/>
            <a:ext cx="1260100" cy="2359856"/>
            <a:chOff x="3728187" y="1844824"/>
            <a:chExt cx="1260100" cy="2359856"/>
          </a:xfrm>
        </p:grpSpPr>
        <p:sp>
          <p:nvSpPr>
            <p:cNvPr id="38" name="37 Rectángulo"/>
            <p:cNvSpPr/>
            <p:nvPr/>
          </p:nvSpPr>
          <p:spPr>
            <a:xfrm>
              <a:off x="3728187" y="184482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3736701" y="220634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3728187" y="2564904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736701" y="2926420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734196" y="326857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3742710" y="3630092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3734196" y="3988656"/>
              <a:ext cx="124557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3" name="22 Conector recto"/>
          <p:cNvCxnSpPr/>
          <p:nvPr/>
        </p:nvCxnSpPr>
        <p:spPr>
          <a:xfrm flipH="1">
            <a:off x="0" y="4365104"/>
            <a:ext cx="9144000" cy="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 flipV="1">
            <a:off x="0" y="1628801"/>
            <a:ext cx="9144000" cy="19588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endCxn id="22" idx="3"/>
          </p:cNvCxnSpPr>
          <p:nvPr/>
        </p:nvCxnSpPr>
        <p:spPr>
          <a:xfrm>
            <a:off x="107504" y="2992760"/>
            <a:ext cx="9036496" cy="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4" name="43 Llamada rectangular redondeada"/>
          <p:cNvSpPr/>
          <p:nvPr/>
        </p:nvSpPr>
        <p:spPr>
          <a:xfrm>
            <a:off x="306670" y="4507412"/>
            <a:ext cx="5760640" cy="1000558"/>
          </a:xfrm>
          <a:prstGeom prst="wedgeRoundRectCallout">
            <a:avLst>
              <a:gd name="adj1" fmla="val 79240"/>
              <a:gd name="adj2" fmla="val -8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street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1 Flecha arriba"/>
          <p:cNvSpPr/>
          <p:nvPr/>
        </p:nvSpPr>
        <p:spPr>
          <a:xfrm>
            <a:off x="4078011" y="1804628"/>
            <a:ext cx="533621" cy="2376264"/>
          </a:xfrm>
          <a:prstGeom prst="upArrow">
            <a:avLst>
              <a:gd name="adj1" fmla="val 35519"/>
              <a:gd name="adj2" fmla="val 85771"/>
            </a:avLst>
          </a:prstGeom>
          <a:solidFill>
            <a:srgbClr val="00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4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47 Cubo"/>
          <p:cNvSpPr/>
          <p:nvPr/>
        </p:nvSpPr>
        <p:spPr>
          <a:xfrm>
            <a:off x="3419871" y="237832"/>
            <a:ext cx="1849903" cy="1246951"/>
          </a:xfrm>
          <a:prstGeom prst="cub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33" y="391399"/>
            <a:ext cx="1592154" cy="1093384"/>
          </a:xfrm>
          <a:prstGeom prst="rect">
            <a:avLst/>
          </a:prstGeom>
        </p:spPr>
      </p:pic>
      <p:cxnSp>
        <p:nvCxnSpPr>
          <p:cNvPr id="50" name="49 Conector recto"/>
          <p:cNvCxnSpPr>
            <a:stCxn id="53" idx="2"/>
          </p:cNvCxnSpPr>
          <p:nvPr/>
        </p:nvCxnSpPr>
        <p:spPr>
          <a:xfrm>
            <a:off x="5996439" y="1125139"/>
            <a:ext cx="0" cy="359644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50 Grupo"/>
          <p:cNvGrpSpPr/>
          <p:nvPr/>
        </p:nvGrpSpPr>
        <p:grpSpPr>
          <a:xfrm>
            <a:off x="5528387" y="369592"/>
            <a:ext cx="936104" cy="847681"/>
            <a:chOff x="1999393" y="3386429"/>
            <a:chExt cx="936104" cy="847681"/>
          </a:xfrm>
        </p:grpSpPr>
        <p:sp>
          <p:nvSpPr>
            <p:cNvPr id="52" name="51 Rectángulo redondeado"/>
            <p:cNvSpPr/>
            <p:nvPr/>
          </p:nvSpPr>
          <p:spPr>
            <a:xfrm>
              <a:off x="1999393" y="3386429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53" name="Picture 2" descr="http://cdn.freebievectors.com/illustrations/7/j/japanese-map-symbol-library-clip-art/preview.jp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162" y="3478562"/>
              <a:ext cx="762566" cy="66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960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orma libre"/>
          <p:cNvSpPr/>
          <p:nvPr/>
        </p:nvSpPr>
        <p:spPr>
          <a:xfrm>
            <a:off x="463826" y="2332383"/>
            <a:ext cx="7633252" cy="4558747"/>
          </a:xfrm>
          <a:custGeom>
            <a:avLst/>
            <a:gdLst>
              <a:gd name="connsiteX0" fmla="*/ 0 w 7633252"/>
              <a:gd name="connsiteY0" fmla="*/ 4558747 h 4558747"/>
              <a:gd name="connsiteX1" fmla="*/ 3882887 w 7633252"/>
              <a:gd name="connsiteY1" fmla="*/ 13252 h 4558747"/>
              <a:gd name="connsiteX2" fmla="*/ 5049078 w 7633252"/>
              <a:gd name="connsiteY2" fmla="*/ 0 h 4558747"/>
              <a:gd name="connsiteX3" fmla="*/ 7633252 w 7633252"/>
              <a:gd name="connsiteY3" fmla="*/ 4558747 h 4558747"/>
              <a:gd name="connsiteX4" fmla="*/ 0 w 7633252"/>
              <a:gd name="connsiteY4" fmla="*/ 4558747 h 455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252" h="4558747">
                <a:moveTo>
                  <a:pt x="0" y="4558747"/>
                </a:moveTo>
                <a:lnTo>
                  <a:pt x="3882887" y="13252"/>
                </a:lnTo>
                <a:lnTo>
                  <a:pt x="5049078" y="0"/>
                </a:lnTo>
                <a:lnTo>
                  <a:pt x="7633252" y="4558747"/>
                </a:lnTo>
                <a:lnTo>
                  <a:pt x="0" y="4558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5508104" y="2334958"/>
            <a:ext cx="2565347" cy="452920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68052" y="2334958"/>
            <a:ext cx="3887924" cy="452304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839920" y="2564904"/>
            <a:ext cx="0" cy="4299257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0" y="0"/>
            <a:ext cx="9144000" cy="24148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351936"/>
            <a:ext cx="1588591" cy="1773670"/>
          </a:xfrm>
          <a:prstGeom prst="rect">
            <a:avLst/>
          </a:prstGeom>
        </p:spPr>
      </p:pic>
      <p:sp>
        <p:nvSpPr>
          <p:cNvPr id="44" name="43 Llamada rectangular redondeada"/>
          <p:cNvSpPr/>
          <p:nvPr/>
        </p:nvSpPr>
        <p:spPr>
          <a:xfrm>
            <a:off x="683568" y="4146984"/>
            <a:ext cx="4968553" cy="898989"/>
          </a:xfrm>
          <a:prstGeom prst="wedgeRoundRectCallout">
            <a:avLst>
              <a:gd name="adj1" fmla="val 66325"/>
              <a:gd name="adj2" fmla="val 3415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hospital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8" name="47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5936"/>
            <a:ext cx="2423082" cy="2346506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2327157" y="855791"/>
            <a:ext cx="756084" cy="703262"/>
            <a:chOff x="3749628" y="1497616"/>
            <a:chExt cx="936104" cy="847681"/>
          </a:xfrm>
        </p:grpSpPr>
        <p:sp>
          <p:nvSpPr>
            <p:cNvPr id="21" name="20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" name="2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165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orma libre"/>
          <p:cNvSpPr/>
          <p:nvPr/>
        </p:nvSpPr>
        <p:spPr>
          <a:xfrm>
            <a:off x="463826" y="2332383"/>
            <a:ext cx="7633252" cy="4558747"/>
          </a:xfrm>
          <a:custGeom>
            <a:avLst/>
            <a:gdLst>
              <a:gd name="connsiteX0" fmla="*/ 0 w 7633252"/>
              <a:gd name="connsiteY0" fmla="*/ 4558747 h 4558747"/>
              <a:gd name="connsiteX1" fmla="*/ 3882887 w 7633252"/>
              <a:gd name="connsiteY1" fmla="*/ 13252 h 4558747"/>
              <a:gd name="connsiteX2" fmla="*/ 5049078 w 7633252"/>
              <a:gd name="connsiteY2" fmla="*/ 0 h 4558747"/>
              <a:gd name="connsiteX3" fmla="*/ 7633252 w 7633252"/>
              <a:gd name="connsiteY3" fmla="*/ 4558747 h 4558747"/>
              <a:gd name="connsiteX4" fmla="*/ 0 w 7633252"/>
              <a:gd name="connsiteY4" fmla="*/ 4558747 h 455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3252" h="4558747">
                <a:moveTo>
                  <a:pt x="0" y="4558747"/>
                </a:moveTo>
                <a:lnTo>
                  <a:pt x="3882887" y="13252"/>
                </a:lnTo>
                <a:lnTo>
                  <a:pt x="5049078" y="0"/>
                </a:lnTo>
                <a:lnTo>
                  <a:pt x="7633252" y="4558747"/>
                </a:lnTo>
                <a:lnTo>
                  <a:pt x="0" y="455874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"/>
          <p:cNvCxnSpPr/>
          <p:nvPr/>
        </p:nvCxnSpPr>
        <p:spPr>
          <a:xfrm>
            <a:off x="5508104" y="2334958"/>
            <a:ext cx="2565347" cy="4529203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468052" y="2334958"/>
            <a:ext cx="3887924" cy="4523042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839920" y="2564904"/>
            <a:ext cx="0" cy="4299257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0"/>
            <a:ext cx="9144000" cy="24148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351936"/>
            <a:ext cx="1588591" cy="1773670"/>
          </a:xfrm>
          <a:prstGeom prst="rect">
            <a:avLst/>
          </a:prstGeom>
        </p:spPr>
      </p:pic>
      <p:sp>
        <p:nvSpPr>
          <p:cNvPr id="47" name="46 Llamada rectangular redondeada"/>
          <p:cNvSpPr/>
          <p:nvPr/>
        </p:nvSpPr>
        <p:spPr>
          <a:xfrm>
            <a:off x="251520" y="5373216"/>
            <a:ext cx="5760640" cy="1000558"/>
          </a:xfrm>
          <a:prstGeom prst="wedgeRoundRectCallout">
            <a:avLst>
              <a:gd name="adj1" fmla="val 82593"/>
              <a:gd name="adj2" fmla="val -794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street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328296" y="3120258"/>
            <a:ext cx="1104900" cy="2095500"/>
          </a:xfrm>
          <a:custGeom>
            <a:avLst/>
            <a:gdLst>
              <a:gd name="connsiteX0" fmla="*/ 845820 w 1104900"/>
              <a:gd name="connsiteY0" fmla="*/ 129540 h 2095500"/>
              <a:gd name="connsiteX1" fmla="*/ 594360 w 1104900"/>
              <a:gd name="connsiteY1" fmla="*/ 335280 h 2095500"/>
              <a:gd name="connsiteX2" fmla="*/ 784860 w 1104900"/>
              <a:gd name="connsiteY2" fmla="*/ 335280 h 2095500"/>
              <a:gd name="connsiteX3" fmla="*/ 0 w 1104900"/>
              <a:gd name="connsiteY3" fmla="*/ 2095500 h 2095500"/>
              <a:gd name="connsiteX4" fmla="*/ 556260 w 1104900"/>
              <a:gd name="connsiteY4" fmla="*/ 2095500 h 2095500"/>
              <a:gd name="connsiteX5" fmla="*/ 944880 w 1104900"/>
              <a:gd name="connsiteY5" fmla="*/ 335280 h 2095500"/>
              <a:gd name="connsiteX6" fmla="*/ 1104900 w 1104900"/>
              <a:gd name="connsiteY6" fmla="*/ 335280 h 2095500"/>
              <a:gd name="connsiteX7" fmla="*/ 982980 w 1104900"/>
              <a:gd name="connsiteY7" fmla="*/ 0 h 2095500"/>
              <a:gd name="connsiteX8" fmla="*/ 845820 w 1104900"/>
              <a:gd name="connsiteY8" fmla="*/ 12954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900" h="2095500">
                <a:moveTo>
                  <a:pt x="845820" y="129540"/>
                </a:moveTo>
                <a:lnTo>
                  <a:pt x="594360" y="335280"/>
                </a:lnTo>
                <a:lnTo>
                  <a:pt x="784860" y="335280"/>
                </a:lnTo>
                <a:lnTo>
                  <a:pt x="0" y="2095500"/>
                </a:lnTo>
                <a:lnTo>
                  <a:pt x="556260" y="2095500"/>
                </a:lnTo>
                <a:lnTo>
                  <a:pt x="944880" y="335280"/>
                </a:lnTo>
                <a:lnTo>
                  <a:pt x="1104900" y="335280"/>
                </a:lnTo>
                <a:lnTo>
                  <a:pt x="982980" y="0"/>
                </a:lnTo>
                <a:lnTo>
                  <a:pt x="845820" y="129540"/>
                </a:ln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5936"/>
            <a:ext cx="2423082" cy="2346506"/>
          </a:xfrm>
          <a:prstGeom prst="rect">
            <a:avLst/>
          </a:prstGeom>
        </p:spPr>
      </p:pic>
      <p:grpSp>
        <p:nvGrpSpPr>
          <p:cNvPr id="30" name="29 Grupo"/>
          <p:cNvGrpSpPr/>
          <p:nvPr/>
        </p:nvGrpSpPr>
        <p:grpSpPr>
          <a:xfrm>
            <a:off x="2327157" y="855791"/>
            <a:ext cx="756084" cy="703262"/>
            <a:chOff x="3749628" y="1497616"/>
            <a:chExt cx="936104" cy="847681"/>
          </a:xfrm>
        </p:grpSpPr>
        <p:sp>
          <p:nvSpPr>
            <p:cNvPr id="31" name="30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2" name="31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 descr="Señal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43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5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48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50" name="4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8" name="37 Grupo"/>
          <p:cNvGrpSpPr/>
          <p:nvPr/>
        </p:nvGrpSpPr>
        <p:grpSpPr>
          <a:xfrm rot="5400000">
            <a:off x="1617300" y="2817616"/>
            <a:ext cx="1582806" cy="1512169"/>
            <a:chOff x="2773222" y="3712120"/>
            <a:chExt cx="1404155" cy="991697"/>
          </a:xfrm>
        </p:grpSpPr>
        <p:sp>
          <p:nvSpPr>
            <p:cNvPr id="36" name="35 Cubo"/>
            <p:cNvSpPr/>
            <p:nvPr/>
          </p:nvSpPr>
          <p:spPr>
            <a:xfrm>
              <a:off x="2773222" y="3712120"/>
              <a:ext cx="1404155" cy="99169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36 Paralelogramo"/>
            <p:cNvSpPr/>
            <p:nvPr/>
          </p:nvSpPr>
          <p:spPr>
            <a:xfrm>
              <a:off x="3220429" y="3712121"/>
              <a:ext cx="487475" cy="123961"/>
            </a:xfrm>
            <a:prstGeom prst="parallelogram">
              <a:avLst>
                <a:gd name="adj" fmla="val 725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Llamada rectangular redondeada"/>
          <p:cNvSpPr/>
          <p:nvPr/>
        </p:nvSpPr>
        <p:spPr>
          <a:xfrm>
            <a:off x="546067" y="4619502"/>
            <a:ext cx="4968553" cy="898989"/>
          </a:xfrm>
          <a:prstGeom prst="wedgeRoundRectCallout">
            <a:avLst>
              <a:gd name="adj1" fmla="val 73065"/>
              <a:gd name="adj2" fmla="val -2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Where’s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  <a:latin typeface="Comic Sans MS" pitchFamily="66" charset="0"/>
              </a:rPr>
              <a:t>bank</a:t>
            </a:r>
            <a:endParaRPr lang="es-E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9502"/>
            <a:ext cx="1955550" cy="20500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1131" y="3778742"/>
            <a:ext cx="1251349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2" name="31 Grupo"/>
          <p:cNvGrpSpPr/>
          <p:nvPr/>
        </p:nvGrpSpPr>
        <p:grpSpPr>
          <a:xfrm>
            <a:off x="1751627" y="2988218"/>
            <a:ext cx="936104" cy="847681"/>
            <a:chOff x="3749628" y="1497616"/>
            <a:chExt cx="936104" cy="847681"/>
          </a:xfrm>
        </p:grpSpPr>
        <p:sp>
          <p:nvSpPr>
            <p:cNvPr id="33" name="32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4" name="33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5" name="34 Grupo"/>
          <p:cNvGrpSpPr/>
          <p:nvPr/>
        </p:nvGrpSpPr>
        <p:grpSpPr>
          <a:xfrm rot="5400000">
            <a:off x="1549915" y="917220"/>
            <a:ext cx="1677644" cy="1472237"/>
            <a:chOff x="2250864" y="3712120"/>
            <a:chExt cx="1926514" cy="711413"/>
          </a:xfrm>
          <a:solidFill>
            <a:schemeClr val="bg1">
              <a:lumMod val="75000"/>
            </a:schemeClr>
          </a:solidFill>
        </p:grpSpPr>
        <p:sp>
          <p:nvSpPr>
            <p:cNvPr id="39" name="38 Cubo"/>
            <p:cNvSpPr/>
            <p:nvPr/>
          </p:nvSpPr>
          <p:spPr>
            <a:xfrm>
              <a:off x="2250864" y="3712120"/>
              <a:ext cx="1926514" cy="711413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Paralelogramo"/>
            <p:cNvSpPr/>
            <p:nvPr/>
          </p:nvSpPr>
          <p:spPr>
            <a:xfrm>
              <a:off x="2995077" y="3712122"/>
              <a:ext cx="687012" cy="123964"/>
            </a:xfrm>
            <a:prstGeom prst="parallelogram">
              <a:avLst>
                <a:gd name="adj" fmla="val 7255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43 Rectángulo redondeado"/>
          <p:cNvSpPr/>
          <p:nvPr/>
        </p:nvSpPr>
        <p:spPr>
          <a:xfrm>
            <a:off x="1697776" y="1038748"/>
            <a:ext cx="936104" cy="847681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€</a:t>
            </a:r>
            <a:endParaRPr lang="es-ES" sz="7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7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9265" y="0"/>
            <a:ext cx="343297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"/>
          <p:cNvCxnSpPr/>
          <p:nvPr/>
        </p:nvCxnSpPr>
        <p:spPr>
          <a:xfrm>
            <a:off x="3299265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732240" y="0"/>
            <a:ext cx="0" cy="6858000"/>
          </a:xfrm>
          <a:prstGeom prst="line">
            <a:avLst/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5076056" y="6161"/>
            <a:ext cx="0" cy="6858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48 Grupo"/>
          <p:cNvGrpSpPr/>
          <p:nvPr/>
        </p:nvGrpSpPr>
        <p:grpSpPr>
          <a:xfrm>
            <a:off x="7475213" y="938945"/>
            <a:ext cx="1178814" cy="1109336"/>
            <a:chOff x="7271403" y="857118"/>
            <a:chExt cx="1425271" cy="1549819"/>
          </a:xfrm>
        </p:grpSpPr>
        <p:sp>
          <p:nvSpPr>
            <p:cNvPr id="50" name="49 Nube"/>
            <p:cNvSpPr/>
            <p:nvPr/>
          </p:nvSpPr>
          <p:spPr>
            <a:xfrm rot="756149">
              <a:off x="7271403" y="1676028"/>
              <a:ext cx="798758" cy="730909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Nube"/>
            <p:cNvSpPr/>
            <p:nvPr/>
          </p:nvSpPr>
          <p:spPr>
            <a:xfrm rot="1460466">
              <a:off x="7827242" y="857118"/>
              <a:ext cx="869432" cy="834446"/>
            </a:xfrm>
            <a:prstGeom prst="cloud">
              <a:avLst/>
            </a:prstGeom>
            <a:gradFill flip="none" rotWithShape="1">
              <a:gsLst>
                <a:gs pos="0">
                  <a:srgbClr val="00CC00"/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Nube"/>
          <p:cNvSpPr/>
          <p:nvPr/>
        </p:nvSpPr>
        <p:spPr>
          <a:xfrm rot="756149">
            <a:off x="660675" y="5943039"/>
            <a:ext cx="660637" cy="523173"/>
          </a:xfrm>
          <a:prstGeom prst="cloud">
            <a:avLst/>
          </a:prstGeom>
          <a:gradFill flip="none" rotWithShape="1">
            <a:gsLst>
              <a:gs pos="0">
                <a:srgbClr val="00CC00"/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Llamada rectangular redondeada"/>
          <p:cNvSpPr/>
          <p:nvPr/>
        </p:nvSpPr>
        <p:spPr>
          <a:xfrm>
            <a:off x="251520" y="4518508"/>
            <a:ext cx="6264696" cy="1000558"/>
          </a:xfrm>
          <a:prstGeom prst="wedgeRoundRectCallout">
            <a:avLst>
              <a:gd name="adj1" fmla="val 65959"/>
              <a:gd name="adj2" fmla="val -176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It’s</a:t>
            </a:r>
            <a:r>
              <a:rPr lang="es-ES_tradn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next</a:t>
            </a:r>
            <a:r>
              <a:rPr lang="es-ES_tradn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es-ES_tradn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_tradnl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</a:t>
            </a:r>
            <a:r>
              <a:rPr lang="es-ES_tradnl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hospital</a:t>
            </a:r>
            <a:endParaRPr lang="es-E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 rot="5400000">
            <a:off x="1549915" y="917220"/>
            <a:ext cx="1677644" cy="1472237"/>
            <a:chOff x="2250864" y="3712120"/>
            <a:chExt cx="1926514" cy="711413"/>
          </a:xfrm>
          <a:solidFill>
            <a:schemeClr val="bg1">
              <a:lumMod val="75000"/>
            </a:schemeClr>
          </a:solidFill>
        </p:grpSpPr>
        <p:sp>
          <p:nvSpPr>
            <p:cNvPr id="23" name="22 Cubo"/>
            <p:cNvSpPr/>
            <p:nvPr/>
          </p:nvSpPr>
          <p:spPr>
            <a:xfrm>
              <a:off x="2250864" y="3712120"/>
              <a:ext cx="1926514" cy="711413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Paralelogramo"/>
            <p:cNvSpPr/>
            <p:nvPr/>
          </p:nvSpPr>
          <p:spPr>
            <a:xfrm>
              <a:off x="2995074" y="3712122"/>
              <a:ext cx="604315" cy="123961"/>
            </a:xfrm>
            <a:prstGeom prst="parallelogram">
              <a:avLst>
                <a:gd name="adj" fmla="val 7255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" name="4 Flecha circular"/>
          <p:cNvSpPr/>
          <p:nvPr/>
        </p:nvSpPr>
        <p:spPr>
          <a:xfrm rot="16200000" flipH="1">
            <a:off x="105510" y="1172233"/>
            <a:ext cx="2179044" cy="2049294"/>
          </a:xfrm>
          <a:prstGeom prst="circularArrow">
            <a:avLst>
              <a:gd name="adj1" fmla="val 9349"/>
              <a:gd name="adj2" fmla="val 1142319"/>
              <a:gd name="adj3" fmla="val 362777"/>
              <a:gd name="adj4" fmla="val 9909280"/>
              <a:gd name="adj5" fmla="val 1159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7" name="26 Imagen" descr="Señal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4288" y="3778742"/>
            <a:ext cx="1794740" cy="28968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71" y="5007691"/>
            <a:ext cx="965639" cy="1661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 rot="5400000">
            <a:off x="1617300" y="2817616"/>
            <a:ext cx="1582806" cy="1512169"/>
            <a:chOff x="2773222" y="3712120"/>
            <a:chExt cx="1404155" cy="991697"/>
          </a:xfrm>
        </p:grpSpPr>
        <p:sp>
          <p:nvSpPr>
            <p:cNvPr id="31" name="30 Cubo"/>
            <p:cNvSpPr/>
            <p:nvPr/>
          </p:nvSpPr>
          <p:spPr>
            <a:xfrm>
              <a:off x="2773222" y="3712120"/>
              <a:ext cx="1404155" cy="991697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Paralelogramo"/>
            <p:cNvSpPr/>
            <p:nvPr/>
          </p:nvSpPr>
          <p:spPr>
            <a:xfrm>
              <a:off x="3220429" y="3712121"/>
              <a:ext cx="487475" cy="123961"/>
            </a:xfrm>
            <a:prstGeom prst="parallelogram">
              <a:avLst>
                <a:gd name="adj" fmla="val 725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1751627" y="2988218"/>
            <a:ext cx="936104" cy="847681"/>
            <a:chOff x="3749628" y="1497616"/>
            <a:chExt cx="936104" cy="847681"/>
          </a:xfrm>
        </p:grpSpPr>
        <p:sp>
          <p:nvSpPr>
            <p:cNvPr id="34" name="33 Rectángulo redondeado"/>
            <p:cNvSpPr/>
            <p:nvPr/>
          </p:nvSpPr>
          <p:spPr>
            <a:xfrm>
              <a:off x="3749628" y="1497616"/>
              <a:ext cx="936104" cy="847681"/>
            </a:xfrm>
            <a:prstGeom prst="round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5" name="34 Cruz"/>
            <p:cNvSpPr/>
            <p:nvPr/>
          </p:nvSpPr>
          <p:spPr>
            <a:xfrm>
              <a:off x="3929648" y="1634535"/>
              <a:ext cx="576064" cy="573842"/>
            </a:xfrm>
            <a:prstGeom prst="plus">
              <a:avLst>
                <a:gd name="adj" fmla="val 362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9" name="38 Rectángulo redondeado"/>
          <p:cNvSpPr/>
          <p:nvPr/>
        </p:nvSpPr>
        <p:spPr>
          <a:xfrm>
            <a:off x="1697776" y="1038748"/>
            <a:ext cx="936104" cy="847681"/>
          </a:xfrm>
          <a:prstGeom prst="round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€</a:t>
            </a:r>
            <a:endParaRPr lang="es-ES" sz="7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5"/>
          <a:stretch/>
        </p:blipFill>
        <p:spPr>
          <a:xfrm>
            <a:off x="-31203" y="0"/>
            <a:ext cx="2982275" cy="9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6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231</Words>
  <Application>Microsoft Office PowerPoint</Application>
  <PresentationFormat>Presentación en pantalla (4:3)</PresentationFormat>
  <Paragraphs>54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PACKARD</cp:lastModifiedBy>
  <cp:revision>60</cp:revision>
  <dcterms:created xsi:type="dcterms:W3CDTF">2012-12-07T18:45:26Z</dcterms:created>
  <dcterms:modified xsi:type="dcterms:W3CDTF">2013-06-06T16:27:53Z</dcterms:modified>
</cp:coreProperties>
</file>