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6286520"/>
            <a:ext cx="2714644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66352"/>
            <a:ext cx="4643470" cy="238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305550"/>
            <a:ext cx="1419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1771650"/>
            <a:ext cx="4467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296025"/>
            <a:ext cx="278608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PresentationFormat>Προβολή στην οθόνη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4</cp:revision>
  <dcterms:created xsi:type="dcterms:W3CDTF">2021-11-18T14:28:31Z</dcterms:created>
  <dcterms:modified xsi:type="dcterms:W3CDTF">2021-11-18T15:05:13Z</dcterms:modified>
</cp:coreProperties>
</file>