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0"/>
  </p:notesMasterIdLst>
  <p:handoutMasterIdLst>
    <p:handoutMasterId r:id="rId11"/>
  </p:handoutMasterIdLst>
  <p:sldIdLst>
    <p:sldId id="264" r:id="rId3"/>
    <p:sldId id="272" r:id="rId4"/>
    <p:sldId id="268" r:id="rId5"/>
    <p:sldId id="271" r:id="rId6"/>
    <p:sldId id="273" r:id="rId7"/>
    <p:sldId id="274" r:id="rId8"/>
    <p:sldId id="270" r:id="rId9"/>
  </p:sldIdLst>
  <p:sldSz cx="9144000" cy="6858000" type="screen4x3"/>
  <p:notesSz cx="6858000" cy="9144000"/>
  <p:embeddedFontLst>
    <p:embeddedFont>
      <p:font typeface="Calibri" panose="020F0502020204030204" pitchFamily="34" charset="0"/>
      <p:regular r:id="rId12"/>
      <p:bold r:id="rId13"/>
      <p:italic r:id="rId14"/>
      <p:boldItalic r:id="rId15"/>
    </p:embeddedFont>
    <p:embeddedFont>
      <p:font typeface="Roboto" panose="02000000000000000000" pitchFamily="2" charset="0"/>
      <p:regular r:id="rId16"/>
      <p:bold r:id="rId17"/>
      <p:italic r:id="rId18"/>
      <p:boldItalic r:id="rId19"/>
    </p:embeddedFont>
    <p:embeddedFont>
      <p:font typeface="Twinkl" panose="02000000000000000000" pitchFamily="2" charset="0"/>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1E21"/>
    <a:srgbClr val="009C43"/>
    <a:srgbClr val="BF0A2A"/>
    <a:srgbClr val="11743A"/>
    <a:srgbClr val="009640"/>
    <a:srgbClr val="ED6C76"/>
    <a:srgbClr val="FEFEFE"/>
    <a:srgbClr val="21A6F9"/>
    <a:srgbClr val="4DB1E3"/>
    <a:srgbClr val="E341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6" d="100"/>
          <a:sy n="86" d="100"/>
        </p:scale>
        <p:origin x="1382" y="5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handoutMaster" Target="handoutMasters/handoutMaster1.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viewProps" Target="viewProps.xml"/><Relationship Id="rId10" Type="http://schemas.openxmlformats.org/officeDocument/2006/relationships/notesMaster" Target="notesMasters/notesMaster1.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15/11/2022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‹Nº›</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15/11/2022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‹Nº›</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browse-by-topic-esl-efl-resources/holidays-and-special-days-pre-intermediate-b1-browse-by-level-esl-efl-resources/christmas-holidays-and-special-days-pre-intermediate-b1-browse-by-level-esl-efl-resources"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resources/browse-by-topic-esl-efl-resources/holidays-and-special-days-pre-intermediate-b1-browse-by-level-esl-efl-resources/christmas-holidays-and-special-days-pre-intermediate-b1-browse-by-level-esl-efl-resources"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3">
            <a:hlinkClick r:id="rId3"/>
            <a:extLst>
              <a:ext uri="{FF2B5EF4-FFF2-40B4-BE49-F238E27FC236}">
                <a16:creationId xmlns:a16="http://schemas.microsoft.com/office/drawing/2014/main" id="{4BB44C8E-A941-8FF5-E032-BFFE6126B001}"/>
              </a:ext>
            </a:extLst>
          </p:cNvPr>
          <p:cNvSpPr/>
          <p:nvPr userDrawn="1"/>
        </p:nvSpPr>
        <p:spPr>
          <a:xfrm>
            <a:off x="89442" y="5869055"/>
            <a:ext cx="1188941" cy="8868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s-ES"/>
              <a:t>Haga clic para modificar el estilo de título del patrón</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89442" y="5869055"/>
            <a:ext cx="1188941" cy="8868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4">
            <a:extLst>
              <a:ext uri="{FF2B5EF4-FFF2-40B4-BE49-F238E27FC236}">
                <a16:creationId xmlns:a16="http://schemas.microsoft.com/office/drawing/2014/main" id="{FF4DFBE5-2A91-45D8-819C-9CB8D831FC86}"/>
              </a:ext>
            </a:extLst>
          </p:cNvPr>
          <p:cNvSpPr/>
          <p:nvPr/>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2">
            <a:extLst>
              <a:ext uri="{FF2B5EF4-FFF2-40B4-BE49-F238E27FC236}">
                <a16:creationId xmlns:a16="http://schemas.microsoft.com/office/drawing/2014/main" id="{D08B6D8C-056E-73CE-1C1D-57FF093A27DE}"/>
              </a:ext>
            </a:extLst>
          </p:cNvPr>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0" name="Group 40">
            <a:extLst>
              <a:ext uri="{FF2B5EF4-FFF2-40B4-BE49-F238E27FC236}">
                <a16:creationId xmlns:a16="http://schemas.microsoft.com/office/drawing/2014/main" id="{DFA2CD42-41C3-504E-9724-7AE27D15BB7F}"/>
              </a:ext>
            </a:extLst>
          </p:cNvPr>
          <p:cNvGrpSpPr/>
          <p:nvPr/>
        </p:nvGrpSpPr>
        <p:grpSpPr>
          <a:xfrm>
            <a:off x="743835" y="1681195"/>
            <a:ext cx="7644513" cy="2295228"/>
            <a:chOff x="743837" y="1344834"/>
            <a:chExt cx="7644513" cy="2295228"/>
          </a:xfrm>
        </p:grpSpPr>
        <p:sp>
          <p:nvSpPr>
            <p:cNvPr id="11" name="Rectangle 41">
              <a:extLst>
                <a:ext uri="{FF2B5EF4-FFF2-40B4-BE49-F238E27FC236}">
                  <a16:creationId xmlns:a16="http://schemas.microsoft.com/office/drawing/2014/main" id="{211700AF-92B7-90F0-B433-3DE69DAB1216}"/>
                </a:ext>
              </a:extLst>
            </p:cNvPr>
            <p:cNvSpPr/>
            <p:nvPr/>
          </p:nvSpPr>
          <p:spPr>
            <a:xfrm>
              <a:off x="743837" y="1344834"/>
              <a:ext cx="1266195" cy="273960"/>
            </a:xfrm>
            <a:prstGeom prst="rect">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12" name="Rectangle 42">
              <a:extLst>
                <a:ext uri="{FF2B5EF4-FFF2-40B4-BE49-F238E27FC236}">
                  <a16:creationId xmlns:a16="http://schemas.microsoft.com/office/drawing/2014/main" id="{333B565D-845F-07BC-5849-1C5643DE8D01}"/>
                </a:ext>
              </a:extLst>
            </p:cNvPr>
            <p:cNvSpPr/>
            <p:nvPr/>
          </p:nvSpPr>
          <p:spPr>
            <a:xfrm>
              <a:off x="755650" y="1618794"/>
              <a:ext cx="7632700" cy="2021268"/>
            </a:xfrm>
            <a:prstGeom prst="rect">
              <a:avLst/>
            </a:prstGeom>
            <a:noFill/>
            <a:ln w="19050">
              <a:solidFill>
                <a:srgbClr val="009C43"/>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13" name="Rectangle 43">
            <a:extLst>
              <a:ext uri="{FF2B5EF4-FFF2-40B4-BE49-F238E27FC236}">
                <a16:creationId xmlns:a16="http://schemas.microsoft.com/office/drawing/2014/main" id="{7E5A1B73-133A-5105-D5BE-CCC12D47C426}"/>
              </a:ext>
            </a:extLst>
          </p:cNvPr>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14" name="TextBox 44">
            <a:extLst>
              <a:ext uri="{FF2B5EF4-FFF2-40B4-BE49-F238E27FC236}">
                <a16:creationId xmlns:a16="http://schemas.microsoft.com/office/drawing/2014/main" id="{EE29CE60-0B8B-F5BB-2622-D032DDBEEC01}"/>
              </a:ext>
            </a:extLst>
          </p:cNvPr>
          <p:cNvSpPr txBox="1"/>
          <p:nvPr/>
        </p:nvSpPr>
        <p:spPr>
          <a:xfrm>
            <a:off x="755650" y="668014"/>
            <a:ext cx="7632700" cy="523220"/>
          </a:xfrm>
          <a:prstGeom prst="rect">
            <a:avLst/>
          </a:prstGeom>
          <a:noFill/>
        </p:spPr>
        <p:txBody>
          <a:bodyPr wrap="square">
            <a:spAutoFit/>
          </a:bodyPr>
          <a:lstStyle/>
          <a:p>
            <a:pPr lvl="0" algn="ctr"/>
            <a:r>
              <a:rPr lang="en-US" sz="2800" b="1" dirty="0">
                <a:solidFill>
                  <a:srgbClr val="D81C33"/>
                </a:solidFill>
                <a:latin typeface="Roboto" panose="02000000000000000000" pitchFamily="2" charset="0"/>
                <a:ea typeface="Roboto" panose="02000000000000000000" pitchFamily="2" charset="0"/>
              </a:rPr>
              <a:t>Disclaimer</a:t>
            </a:r>
            <a:endParaRPr lang="en-GB" sz="2800" b="1" dirty="0">
              <a:solidFill>
                <a:srgbClr val="D81C33"/>
              </a:solidFill>
            </a:endParaRPr>
          </a:p>
        </p:txBody>
      </p:sp>
    </p:spTree>
    <p:extLst>
      <p:ext uri="{BB962C8B-B14F-4D97-AF65-F5344CB8AC3E}">
        <p14:creationId xmlns:p14="http://schemas.microsoft.com/office/powerpoint/2010/main" val="1286237210"/>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AB3B3F12-6D9C-6833-098D-90F7E4C74E9C}"/>
              </a:ext>
            </a:extLst>
          </p:cNvPr>
          <p:cNvSpPr/>
          <p:nvPr/>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Title 2">
            <a:extLst>
              <a:ext uri="{FF2B5EF4-FFF2-40B4-BE49-F238E27FC236}">
                <a16:creationId xmlns:a16="http://schemas.microsoft.com/office/drawing/2014/main" id="{EEAC174D-9A16-2428-1F50-E90F79C66F2C}"/>
              </a:ext>
            </a:extLst>
          </p:cNvPr>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4" name="Rectangle 43">
            <a:extLst>
              <a:ext uri="{FF2B5EF4-FFF2-40B4-BE49-F238E27FC236}">
                <a16:creationId xmlns:a16="http://schemas.microsoft.com/office/drawing/2014/main" id="{A5FFA8D3-38CC-6CB3-9A2F-D14ED700A855}"/>
              </a:ext>
            </a:extLst>
          </p:cNvPr>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5" name="TextBox 44">
            <a:extLst>
              <a:ext uri="{FF2B5EF4-FFF2-40B4-BE49-F238E27FC236}">
                <a16:creationId xmlns:a16="http://schemas.microsoft.com/office/drawing/2014/main" id="{41BF0CD4-B6BA-0298-2410-4CCA57E305AE}"/>
              </a:ext>
            </a:extLst>
          </p:cNvPr>
          <p:cNvSpPr txBox="1"/>
          <p:nvPr/>
        </p:nvSpPr>
        <p:spPr>
          <a:xfrm>
            <a:off x="755650" y="668014"/>
            <a:ext cx="7632700" cy="523220"/>
          </a:xfrm>
          <a:prstGeom prst="rect">
            <a:avLst/>
          </a:prstGeom>
          <a:noFill/>
        </p:spPr>
        <p:txBody>
          <a:bodyPr wrap="square">
            <a:spAutoFit/>
          </a:bodyPr>
          <a:lstStyle/>
          <a:p>
            <a:pPr lvl="0" algn="ctr"/>
            <a:r>
              <a:rPr lang="en-US" sz="2800" b="1" dirty="0">
                <a:solidFill>
                  <a:srgbClr val="D81C33"/>
                </a:solidFill>
                <a:latin typeface="Roboto" panose="02000000000000000000" pitchFamily="2" charset="0"/>
                <a:ea typeface="Roboto" panose="02000000000000000000" pitchFamily="2" charset="0"/>
              </a:rPr>
              <a:t>Disclaimer</a:t>
            </a:r>
            <a:endParaRPr lang="en-GB" sz="2800" b="1" dirty="0">
              <a:solidFill>
                <a:srgbClr val="D81C33"/>
              </a:solidFill>
            </a:endParaRPr>
          </a:p>
        </p:txBody>
      </p:sp>
      <p:grpSp>
        <p:nvGrpSpPr>
          <p:cNvPr id="7" name="Group 40">
            <a:extLst>
              <a:ext uri="{FF2B5EF4-FFF2-40B4-BE49-F238E27FC236}">
                <a16:creationId xmlns:a16="http://schemas.microsoft.com/office/drawing/2014/main" id="{A5C77C96-F10F-2A15-9250-CE6C81629A54}"/>
              </a:ext>
            </a:extLst>
          </p:cNvPr>
          <p:cNvGrpSpPr/>
          <p:nvPr/>
        </p:nvGrpSpPr>
        <p:grpSpPr>
          <a:xfrm>
            <a:off x="743835" y="1681195"/>
            <a:ext cx="7644513" cy="3018503"/>
            <a:chOff x="743837" y="1344834"/>
            <a:chExt cx="7644513" cy="3018503"/>
          </a:xfrm>
        </p:grpSpPr>
        <p:sp>
          <p:nvSpPr>
            <p:cNvPr id="8" name="Rectangle 41">
              <a:extLst>
                <a:ext uri="{FF2B5EF4-FFF2-40B4-BE49-F238E27FC236}">
                  <a16:creationId xmlns:a16="http://schemas.microsoft.com/office/drawing/2014/main" id="{06C35B97-1513-D7F7-A6A8-6B4006D86785}"/>
                </a:ext>
              </a:extLst>
            </p:cNvPr>
            <p:cNvSpPr/>
            <p:nvPr/>
          </p:nvSpPr>
          <p:spPr>
            <a:xfrm>
              <a:off x="743837" y="1344834"/>
              <a:ext cx="1528848" cy="273960"/>
            </a:xfrm>
            <a:prstGeom prst="rect">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ESL acronym</a:t>
              </a:r>
            </a:p>
          </p:txBody>
        </p:sp>
        <p:sp>
          <p:nvSpPr>
            <p:cNvPr id="9" name="Rectangle 42">
              <a:extLst>
                <a:ext uri="{FF2B5EF4-FFF2-40B4-BE49-F238E27FC236}">
                  <a16:creationId xmlns:a16="http://schemas.microsoft.com/office/drawing/2014/main" id="{C9E44A00-D326-9D97-1AC0-0F8F0C19175B}"/>
                </a:ext>
              </a:extLst>
            </p:cNvPr>
            <p:cNvSpPr/>
            <p:nvPr/>
          </p:nvSpPr>
          <p:spPr>
            <a:xfrm>
              <a:off x="755650" y="1618794"/>
              <a:ext cx="7632700" cy="2744543"/>
            </a:xfrm>
            <a:prstGeom prst="rect">
              <a:avLst/>
            </a:prstGeom>
            <a:noFill/>
            <a:ln w="19050">
              <a:solidFill>
                <a:srgbClr val="009C43"/>
              </a:solidFill>
            </a:ln>
          </p:spPr>
          <p:txBody>
            <a:bodyPr wrap="square" lIns="216000" tIns="216000" rIns="216000" bIns="216000">
              <a:spAutoFit/>
            </a:bodyPr>
            <a:lstStyle/>
            <a:p>
              <a:pPr>
                <a:spcAft>
                  <a:spcPts val="600"/>
                </a:spcAft>
              </a:pPr>
              <a:r>
                <a:rPr lang="en-US" sz="1400" dirty="0">
                  <a:latin typeface="Roboto" panose="02000000000000000000" pitchFamily="2" charset="0"/>
                  <a:ea typeface="Roboto" panose="02000000000000000000" pitchFamily="2" charset="0"/>
                </a:rPr>
                <a:t>This resource has been made for the purpose of teaching English language learners. We know that students can be learning English in many different places, in many different ways and at age, so we try to keep these resources as general as possible. </a:t>
              </a:r>
            </a:p>
            <a:p>
              <a:pPr>
                <a:spcAft>
                  <a:spcPts val="600"/>
                </a:spcAft>
              </a:pPr>
              <a:endParaRPr lang="en-US" sz="1400" dirty="0">
                <a:latin typeface="Roboto" panose="02000000000000000000" pitchFamily="2" charset="0"/>
                <a:ea typeface="Roboto" panose="02000000000000000000" pitchFamily="2" charset="0"/>
              </a:endParaRPr>
            </a:p>
            <a:p>
              <a:pPr>
                <a:spcAft>
                  <a:spcPts val="600"/>
                </a:spcAft>
              </a:pPr>
              <a:r>
                <a:rPr lang="en-US" sz="1400" dirty="0">
                  <a:latin typeface="Roboto" panose="02000000000000000000" pitchFamily="2" charset="0"/>
                  <a:ea typeface="Roboto" panose="02000000000000000000" pitchFamily="2" charset="0"/>
                </a:rPr>
                <a:t>There are many acronyms associated with English language teaching. These include (but are not limited to) ELT, TEFL, EFL, ELL, EAL and ESOL. While the term ESL may not fully represent the linguistic backgrounds of all students, it is the most widely </a:t>
              </a:r>
              <a:r>
                <a:rPr lang="en-US" sz="1400" dirty="0" err="1">
                  <a:latin typeface="Roboto" panose="02000000000000000000" pitchFamily="2" charset="0"/>
                  <a:ea typeface="Roboto" panose="02000000000000000000" pitchFamily="2" charset="0"/>
                </a:rPr>
                <a:t>recognised</a:t>
              </a:r>
              <a:r>
                <a:rPr lang="en-US" sz="1400" dirty="0">
                  <a:latin typeface="Roboto" panose="02000000000000000000" pitchFamily="2" charset="0"/>
                  <a:ea typeface="Roboto" panose="02000000000000000000" pitchFamily="2" charset="0"/>
                </a:rPr>
                <a:t> term for English language teaching globally.  Therefore, we use the term ‘ESL’ in the names of our resources to make them easy to find but they are suitable for any student learning to speak English. </a:t>
              </a:r>
              <a:endParaRPr lang="en-GB" sz="1400"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205530361"/>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hlinkClick r:id="rId2" action="ppaction://hlinksldjump"/>
            <a:extLst>
              <a:ext uri="{FF2B5EF4-FFF2-40B4-BE49-F238E27FC236}">
                <a16:creationId xmlns:a16="http://schemas.microsoft.com/office/drawing/2014/main" id="{CB7C0CCD-B082-4294-8EF9-EB4E24C724CD}"/>
              </a:ext>
            </a:extLst>
          </p:cNvPr>
          <p:cNvSpPr/>
          <p:nvPr/>
        </p:nvSpPr>
        <p:spPr>
          <a:xfrm>
            <a:off x="2221634" y="3722564"/>
            <a:ext cx="1877627" cy="805894"/>
          </a:xfrm>
          <a:prstGeom prst="roundRect">
            <a:avLst/>
          </a:prstGeom>
          <a:solidFill>
            <a:srgbClr val="E51E21"/>
          </a:solidFill>
          <a:ln w="508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Riddles</a:t>
            </a:r>
          </a:p>
        </p:txBody>
      </p:sp>
      <p:sp>
        <p:nvSpPr>
          <p:cNvPr id="4" name="Rectángulo: esquinas redondeadas 3">
            <a:hlinkClick r:id="rId3" action="ppaction://hlinksldjump"/>
            <a:extLst>
              <a:ext uri="{FF2B5EF4-FFF2-40B4-BE49-F238E27FC236}">
                <a16:creationId xmlns:a16="http://schemas.microsoft.com/office/drawing/2014/main" id="{D3EAACA2-AE4F-524E-53B2-D1D4630035E3}"/>
              </a:ext>
            </a:extLst>
          </p:cNvPr>
          <p:cNvSpPr/>
          <p:nvPr/>
        </p:nvSpPr>
        <p:spPr>
          <a:xfrm>
            <a:off x="5044741" y="3722564"/>
            <a:ext cx="1877627" cy="805894"/>
          </a:xfrm>
          <a:prstGeom prst="roundRect">
            <a:avLst/>
          </a:prstGeom>
          <a:solidFill>
            <a:srgbClr val="009C43"/>
          </a:solidFill>
          <a:ln w="508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Actions</a:t>
            </a:r>
          </a:p>
        </p:txBody>
      </p:sp>
    </p:spTree>
    <p:extLst>
      <p:ext uri="{BB962C8B-B14F-4D97-AF65-F5344CB8AC3E}">
        <p14:creationId xmlns:p14="http://schemas.microsoft.com/office/powerpoint/2010/main" val="9970146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esquinas redondeadas 16">
            <a:extLst>
              <a:ext uri="{FF2B5EF4-FFF2-40B4-BE49-F238E27FC236}">
                <a16:creationId xmlns:a16="http://schemas.microsoft.com/office/drawing/2014/main" id="{0D2D1232-B003-4792-7481-2A8AD101A928}"/>
              </a:ext>
            </a:extLst>
          </p:cNvPr>
          <p:cNvSpPr/>
          <p:nvPr/>
        </p:nvSpPr>
        <p:spPr>
          <a:xfrm>
            <a:off x="621435" y="1458335"/>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US" b="1" dirty="0">
                <a:solidFill>
                  <a:srgbClr val="BF0A2A"/>
                </a:solidFill>
              </a:rPr>
              <a:t>Snow</a:t>
            </a:r>
            <a:endParaRPr lang="en-US" sz="1600" dirty="0">
              <a:solidFill>
                <a:srgbClr val="FF0000"/>
              </a:solidFill>
            </a:endParaRPr>
          </a:p>
        </p:txBody>
      </p:sp>
      <p:sp>
        <p:nvSpPr>
          <p:cNvPr id="21" name="Title"/>
          <p:cNvSpPr>
            <a:spLocks noGrp="1"/>
          </p:cNvSpPr>
          <p:nvPr>
            <p:ph type="title"/>
          </p:nvPr>
        </p:nvSpPr>
        <p:spPr>
          <a:xfrm>
            <a:off x="457198" y="464029"/>
            <a:ext cx="8220075" cy="994306"/>
          </a:xfrm>
          <a:effectLst>
            <a:outerShdw dist="25400" dir="2700000" algn="tl" rotWithShape="0">
              <a:srgbClr val="E51E21">
                <a:alpha val="66000"/>
              </a:srgbClr>
            </a:outerShdw>
          </a:effectLst>
        </p:spPr>
        <p:txBody>
          <a:bodyPr/>
          <a:lstStyle/>
          <a:p>
            <a:r>
              <a:rPr lang="en-US" dirty="0">
                <a:solidFill>
                  <a:srgbClr val="009640"/>
                </a:solidFill>
                <a:latin typeface="+mn-lt"/>
              </a:rPr>
              <a:t>A Riddle Every Day Until Christmas</a:t>
            </a:r>
            <a:endParaRPr lang="en-GB" sz="3600" dirty="0">
              <a:solidFill>
                <a:srgbClr val="009640"/>
              </a:solidFill>
              <a:latin typeface="+mn-lt"/>
            </a:endParaRPr>
          </a:p>
        </p:txBody>
      </p:sp>
      <p:sp>
        <p:nvSpPr>
          <p:cNvPr id="79" name="Rectángulo: esquinas redondeadas 78">
            <a:extLst>
              <a:ext uri="{FF2B5EF4-FFF2-40B4-BE49-F238E27FC236}">
                <a16:creationId xmlns:a16="http://schemas.microsoft.com/office/drawing/2014/main" id="{E33F174C-47CD-CE33-E027-3432E8725F49}"/>
              </a:ext>
            </a:extLst>
          </p:cNvPr>
          <p:cNvSpPr/>
          <p:nvPr/>
        </p:nvSpPr>
        <p:spPr>
          <a:xfrm>
            <a:off x="2623351" y="1460895"/>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GB" sz="1800" b="1" dirty="0">
                <a:solidFill>
                  <a:srgbClr val="BF0A2A"/>
                </a:solidFill>
              </a:rPr>
              <a:t>Skiing</a:t>
            </a:r>
            <a:endParaRPr lang="en-US" sz="1600" b="1" dirty="0">
              <a:solidFill>
                <a:srgbClr val="BF0A2A"/>
              </a:solidFill>
            </a:endParaRPr>
          </a:p>
        </p:txBody>
      </p:sp>
      <p:sp>
        <p:nvSpPr>
          <p:cNvPr id="80" name="Rectángulo: esquinas redondeadas 79">
            <a:extLst>
              <a:ext uri="{FF2B5EF4-FFF2-40B4-BE49-F238E27FC236}">
                <a16:creationId xmlns:a16="http://schemas.microsoft.com/office/drawing/2014/main" id="{E9B64CB2-4640-4C71-D50A-9560F277961A}"/>
              </a:ext>
            </a:extLst>
          </p:cNvPr>
          <p:cNvSpPr/>
          <p:nvPr/>
        </p:nvSpPr>
        <p:spPr>
          <a:xfrm>
            <a:off x="4612895" y="1458335"/>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GB" sz="1800" b="1" dirty="0">
                <a:solidFill>
                  <a:srgbClr val="BF0A2A"/>
                </a:solidFill>
              </a:rPr>
              <a:t>Christmas Eve</a:t>
            </a:r>
          </a:p>
        </p:txBody>
      </p:sp>
      <p:sp>
        <p:nvSpPr>
          <p:cNvPr id="81" name="Rectángulo: esquinas redondeadas 80">
            <a:extLst>
              <a:ext uri="{FF2B5EF4-FFF2-40B4-BE49-F238E27FC236}">
                <a16:creationId xmlns:a16="http://schemas.microsoft.com/office/drawing/2014/main" id="{F981EF94-3172-204F-3511-73E4F8070EE5}"/>
              </a:ext>
            </a:extLst>
          </p:cNvPr>
          <p:cNvSpPr/>
          <p:nvPr/>
        </p:nvSpPr>
        <p:spPr>
          <a:xfrm>
            <a:off x="6615758" y="1467302"/>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GB" sz="1800" b="1" dirty="0">
                <a:solidFill>
                  <a:srgbClr val="BF0A2A"/>
                </a:solidFill>
              </a:rPr>
              <a:t>Snowman</a:t>
            </a:r>
            <a:endParaRPr lang="en-US" sz="1600" b="1" dirty="0">
              <a:solidFill>
                <a:srgbClr val="BF0A2A"/>
              </a:solidFill>
            </a:endParaRPr>
          </a:p>
        </p:txBody>
      </p:sp>
      <p:sp>
        <p:nvSpPr>
          <p:cNvPr id="2" name="Q">
            <a:extLst>
              <a:ext uri="{FF2B5EF4-FFF2-40B4-BE49-F238E27FC236}">
                <a16:creationId xmlns:a16="http://schemas.microsoft.com/office/drawing/2014/main" id="{73D8A5CC-2A2F-766E-B392-5E177A206647}"/>
              </a:ext>
            </a:extLst>
          </p:cNvPr>
          <p:cNvSpPr/>
          <p:nvPr/>
        </p:nvSpPr>
        <p:spPr>
          <a:xfrm>
            <a:off x="621436" y="1458335"/>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US" sz="1600" dirty="0">
                <a:solidFill>
                  <a:srgbClr val="11743A"/>
                </a:solidFill>
              </a:rPr>
              <a:t>Something made of ice and that falls gently to the ground.</a:t>
            </a:r>
          </a:p>
          <a:p>
            <a:pPr marL="0" lvl="0" indent="0" algn="ctr" rtl="0">
              <a:spcBef>
                <a:spcPts val="0"/>
              </a:spcBef>
              <a:spcAft>
                <a:spcPts val="0"/>
              </a:spcAft>
              <a:buNone/>
            </a:pPr>
            <a:endParaRPr lang="en-US" sz="1600" dirty="0">
              <a:solidFill>
                <a:srgbClr val="11743A"/>
              </a:solidFill>
            </a:endParaRPr>
          </a:p>
          <a:p>
            <a:pPr marL="0" lvl="0" indent="0" algn="ctr" rtl="0">
              <a:spcBef>
                <a:spcPts val="0"/>
              </a:spcBef>
              <a:spcAft>
                <a:spcPts val="0"/>
              </a:spcAft>
              <a:buNone/>
            </a:pPr>
            <a:endParaRPr lang="en-US" sz="1600" dirty="0">
              <a:solidFill>
                <a:srgbClr val="FF0000"/>
              </a:solidFill>
            </a:endParaRPr>
          </a:p>
        </p:txBody>
      </p:sp>
      <p:sp>
        <p:nvSpPr>
          <p:cNvPr id="15" name="B">
            <a:extLst>
              <a:ext uri="{FF2B5EF4-FFF2-40B4-BE49-F238E27FC236}">
                <a16:creationId xmlns:a16="http://schemas.microsoft.com/office/drawing/2014/main" id="{8ABD32FE-3406-E20F-040A-EBF5B645259C}"/>
              </a:ext>
            </a:extLst>
          </p:cNvPr>
          <p:cNvSpPr/>
          <p:nvPr/>
        </p:nvSpPr>
        <p:spPr>
          <a:xfrm>
            <a:off x="843379" y="2540193"/>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12" name="S">
            <a:extLst>
              <a:ext uri="{FF2B5EF4-FFF2-40B4-BE49-F238E27FC236}">
                <a16:creationId xmlns:a16="http://schemas.microsoft.com/office/drawing/2014/main" id="{4F070886-AF9A-C0C0-45DF-147AEFF3AA96}"/>
              </a:ext>
            </a:extLst>
          </p:cNvPr>
          <p:cNvGrpSpPr/>
          <p:nvPr/>
        </p:nvGrpSpPr>
        <p:grpSpPr>
          <a:xfrm>
            <a:off x="621435" y="1458335"/>
            <a:ext cx="1877627" cy="1546280"/>
            <a:chOff x="692457" y="1349405"/>
            <a:chExt cx="1877627" cy="1546280"/>
          </a:xfrm>
        </p:grpSpPr>
        <p:sp>
          <p:nvSpPr>
            <p:cNvPr id="13" name="Rectángulo: esquinas redondeadas 12">
              <a:extLst>
                <a:ext uri="{FF2B5EF4-FFF2-40B4-BE49-F238E27FC236}">
                  <a16:creationId xmlns:a16="http://schemas.microsoft.com/office/drawing/2014/main" id="{45817777-CDA2-FD96-BCD0-2FE796B274F5}"/>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1</a:t>
              </a:r>
              <a:r>
                <a:rPr lang="en-US" sz="1800" baseline="30000" dirty="0">
                  <a:solidFill>
                    <a:schemeClr val="bg1"/>
                  </a:solidFill>
                </a:rPr>
                <a:t>st</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14" name="Imagen 13" descr="Un conjunto de letras blancas en un fondo blanco&#10;&#10;Descripción generada automáticamente con confianza baja">
              <a:extLst>
                <a:ext uri="{FF2B5EF4-FFF2-40B4-BE49-F238E27FC236}">
                  <a16:creationId xmlns:a16="http://schemas.microsoft.com/office/drawing/2014/main" id="{6FDA5D27-3AF1-F9EA-834B-3B136975B4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2109" y="2095800"/>
              <a:ext cx="953759" cy="673373"/>
            </a:xfrm>
            <a:prstGeom prst="rect">
              <a:avLst/>
            </a:prstGeom>
          </p:spPr>
        </p:pic>
      </p:grpSp>
      <p:sp>
        <p:nvSpPr>
          <p:cNvPr id="38" name="Q">
            <a:extLst>
              <a:ext uri="{FF2B5EF4-FFF2-40B4-BE49-F238E27FC236}">
                <a16:creationId xmlns:a16="http://schemas.microsoft.com/office/drawing/2014/main" id="{156A919B-31AF-2A05-EA38-FF1FCC542E7C}"/>
              </a:ext>
            </a:extLst>
          </p:cNvPr>
          <p:cNvSpPr/>
          <p:nvPr/>
        </p:nvSpPr>
        <p:spPr>
          <a:xfrm>
            <a:off x="2623352" y="1460895"/>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400" dirty="0">
                <a:solidFill>
                  <a:srgbClr val="11743A"/>
                </a:solidFill>
              </a:rPr>
              <a:t>A winter sport where people slide down a mountain with two planks on their feet.</a:t>
            </a:r>
          </a:p>
          <a:p>
            <a:pPr marL="0" lvl="0" indent="0" algn="ctr" rtl="0">
              <a:spcBef>
                <a:spcPts val="0"/>
              </a:spcBef>
              <a:spcAft>
                <a:spcPts val="0"/>
              </a:spcAft>
              <a:buNone/>
            </a:pPr>
            <a:endParaRPr lang="en-US" sz="1400" dirty="0">
              <a:solidFill>
                <a:srgbClr val="009C43"/>
              </a:solidFill>
            </a:endParaRPr>
          </a:p>
          <a:p>
            <a:pPr marL="0" lvl="0" indent="0" algn="ctr" rtl="0">
              <a:spcBef>
                <a:spcPts val="0"/>
              </a:spcBef>
              <a:spcAft>
                <a:spcPts val="0"/>
              </a:spcAft>
              <a:buNone/>
            </a:pPr>
            <a:endParaRPr lang="en-US" sz="1600" dirty="0">
              <a:solidFill>
                <a:srgbClr val="FF0000"/>
              </a:solidFill>
            </a:endParaRPr>
          </a:p>
        </p:txBody>
      </p:sp>
      <p:sp>
        <p:nvSpPr>
          <p:cNvPr id="39" name="B">
            <a:extLst>
              <a:ext uri="{FF2B5EF4-FFF2-40B4-BE49-F238E27FC236}">
                <a16:creationId xmlns:a16="http://schemas.microsoft.com/office/drawing/2014/main" id="{E0B3272E-2A2C-C0EC-C3A9-4F7C3960E4C9}"/>
              </a:ext>
            </a:extLst>
          </p:cNvPr>
          <p:cNvSpPr/>
          <p:nvPr/>
        </p:nvSpPr>
        <p:spPr>
          <a:xfrm>
            <a:off x="2845295" y="2540193"/>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40" name="S">
            <a:extLst>
              <a:ext uri="{FF2B5EF4-FFF2-40B4-BE49-F238E27FC236}">
                <a16:creationId xmlns:a16="http://schemas.microsoft.com/office/drawing/2014/main" id="{7EA803AE-FCF8-F894-CF27-B6A3219F7B2B}"/>
              </a:ext>
            </a:extLst>
          </p:cNvPr>
          <p:cNvGrpSpPr/>
          <p:nvPr/>
        </p:nvGrpSpPr>
        <p:grpSpPr>
          <a:xfrm>
            <a:off x="2623351" y="1460895"/>
            <a:ext cx="1877627" cy="1546280"/>
            <a:chOff x="692457" y="1349405"/>
            <a:chExt cx="1877627" cy="1546280"/>
          </a:xfrm>
        </p:grpSpPr>
        <p:sp>
          <p:nvSpPr>
            <p:cNvPr id="41" name="Rectángulo: esquinas redondeadas 40">
              <a:extLst>
                <a:ext uri="{FF2B5EF4-FFF2-40B4-BE49-F238E27FC236}">
                  <a16:creationId xmlns:a16="http://schemas.microsoft.com/office/drawing/2014/main" id="{D23A6E93-5448-FF47-A100-DCA6E8EAAE4C}"/>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2</a:t>
              </a:r>
              <a:r>
                <a:rPr lang="en-US" sz="1800" baseline="30000" dirty="0">
                  <a:solidFill>
                    <a:schemeClr val="bg1"/>
                  </a:solidFill>
                </a:rPr>
                <a:t>nd</a:t>
              </a:r>
              <a:r>
                <a:rPr lang="en-US" sz="1800" dirty="0">
                  <a:solidFill>
                    <a:schemeClr val="bg1"/>
                  </a:solidFill>
                </a:rPr>
                <a:t> December</a:t>
              </a:r>
            </a:p>
            <a:p>
              <a:pPr algn="ctr"/>
              <a:r>
                <a:rPr lang="en-US" dirty="0">
                  <a:solidFill>
                    <a:schemeClr val="bg1"/>
                  </a:solidFill>
                </a:rPr>
                <a:t>ç</a:t>
              </a:r>
            </a:p>
            <a:p>
              <a:pPr algn="ctr"/>
              <a:endParaRPr lang="en-US" sz="1800" dirty="0">
                <a:solidFill>
                  <a:schemeClr val="bg1"/>
                </a:solidFill>
              </a:endParaRPr>
            </a:p>
          </p:txBody>
        </p:sp>
        <p:pic>
          <p:nvPicPr>
            <p:cNvPr id="42" name="Imagen 41">
              <a:extLst>
                <a:ext uri="{FF2B5EF4-FFF2-40B4-BE49-F238E27FC236}">
                  <a16:creationId xmlns:a16="http://schemas.microsoft.com/office/drawing/2014/main" id="{C8093985-91BE-34BA-F9D9-B1730DD902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69464" y="2095800"/>
              <a:ext cx="839048" cy="673373"/>
            </a:xfrm>
            <a:prstGeom prst="rect">
              <a:avLst/>
            </a:prstGeom>
          </p:spPr>
        </p:pic>
      </p:grpSp>
      <p:sp>
        <p:nvSpPr>
          <p:cNvPr id="44" name="Q">
            <a:extLst>
              <a:ext uri="{FF2B5EF4-FFF2-40B4-BE49-F238E27FC236}">
                <a16:creationId xmlns:a16="http://schemas.microsoft.com/office/drawing/2014/main" id="{DF50F051-7701-11AD-F1FA-F3802D501DF8}"/>
              </a:ext>
            </a:extLst>
          </p:cNvPr>
          <p:cNvSpPr/>
          <p:nvPr/>
        </p:nvSpPr>
        <p:spPr>
          <a:xfrm>
            <a:off x="4613843" y="1458335"/>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600" dirty="0">
                <a:solidFill>
                  <a:srgbClr val="11743A"/>
                </a:solidFill>
              </a:rPr>
              <a:t>The day before Christmas.</a:t>
            </a:r>
          </a:p>
          <a:p>
            <a:pPr marL="0" lvl="0" indent="0" algn="ctr" rtl="0">
              <a:spcBef>
                <a:spcPts val="0"/>
              </a:spcBef>
              <a:spcAft>
                <a:spcPts val="0"/>
              </a:spcAft>
              <a:buNone/>
            </a:pPr>
            <a:endParaRPr lang="en-US" sz="1600" dirty="0">
              <a:solidFill>
                <a:srgbClr val="11743A"/>
              </a:solidFill>
            </a:endParaRPr>
          </a:p>
          <a:p>
            <a:pPr marL="0" lvl="0" indent="0" algn="ctr" rtl="0">
              <a:spcBef>
                <a:spcPts val="0"/>
              </a:spcBef>
              <a:spcAft>
                <a:spcPts val="0"/>
              </a:spcAft>
              <a:buNone/>
            </a:pPr>
            <a:endParaRPr lang="en-US" sz="1600" dirty="0">
              <a:solidFill>
                <a:srgbClr val="FF0000"/>
              </a:solidFill>
            </a:endParaRPr>
          </a:p>
        </p:txBody>
      </p:sp>
      <p:sp>
        <p:nvSpPr>
          <p:cNvPr id="45" name="B">
            <a:extLst>
              <a:ext uri="{FF2B5EF4-FFF2-40B4-BE49-F238E27FC236}">
                <a16:creationId xmlns:a16="http://schemas.microsoft.com/office/drawing/2014/main" id="{A49BEE44-4F85-B12B-7EB0-385AA2B9C56D}"/>
              </a:ext>
            </a:extLst>
          </p:cNvPr>
          <p:cNvSpPr/>
          <p:nvPr/>
        </p:nvSpPr>
        <p:spPr>
          <a:xfrm>
            <a:off x="4835786" y="2549495"/>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46" name="S">
            <a:extLst>
              <a:ext uri="{FF2B5EF4-FFF2-40B4-BE49-F238E27FC236}">
                <a16:creationId xmlns:a16="http://schemas.microsoft.com/office/drawing/2014/main" id="{E542F406-0EAC-875F-D584-A2F0D69FC2A4}"/>
              </a:ext>
            </a:extLst>
          </p:cNvPr>
          <p:cNvGrpSpPr/>
          <p:nvPr/>
        </p:nvGrpSpPr>
        <p:grpSpPr>
          <a:xfrm>
            <a:off x="4613842" y="1458335"/>
            <a:ext cx="1877627" cy="1546280"/>
            <a:chOff x="692457" y="1349405"/>
            <a:chExt cx="1877627" cy="1546280"/>
          </a:xfrm>
        </p:grpSpPr>
        <p:sp>
          <p:nvSpPr>
            <p:cNvPr id="47" name="Rectángulo: esquinas redondeadas 46">
              <a:extLst>
                <a:ext uri="{FF2B5EF4-FFF2-40B4-BE49-F238E27FC236}">
                  <a16:creationId xmlns:a16="http://schemas.microsoft.com/office/drawing/2014/main" id="{7EA67808-2DB3-702C-2B1B-F02695042761}"/>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3</a:t>
              </a:r>
              <a:r>
                <a:rPr lang="en-US" sz="1800" baseline="30000" dirty="0">
                  <a:solidFill>
                    <a:schemeClr val="bg1"/>
                  </a:solidFill>
                </a:rPr>
                <a:t>rd</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48" name="Imagen 47">
              <a:extLst>
                <a:ext uri="{FF2B5EF4-FFF2-40B4-BE49-F238E27FC236}">
                  <a16:creationId xmlns:a16="http://schemas.microsoft.com/office/drawing/2014/main" id="{DBD6C8CE-DA19-C76E-F428-2467DB00149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86986" y="2057530"/>
              <a:ext cx="1288567" cy="715870"/>
            </a:xfrm>
            <a:prstGeom prst="rect">
              <a:avLst/>
            </a:prstGeom>
          </p:spPr>
        </p:pic>
      </p:grpSp>
      <p:sp>
        <p:nvSpPr>
          <p:cNvPr id="50" name="Q">
            <a:extLst>
              <a:ext uri="{FF2B5EF4-FFF2-40B4-BE49-F238E27FC236}">
                <a16:creationId xmlns:a16="http://schemas.microsoft.com/office/drawing/2014/main" id="{30CC5E00-490A-0CF2-DC68-7C363B51D55B}"/>
              </a:ext>
            </a:extLst>
          </p:cNvPr>
          <p:cNvSpPr/>
          <p:nvPr/>
        </p:nvSpPr>
        <p:spPr>
          <a:xfrm>
            <a:off x="6615759" y="1467302"/>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600" dirty="0">
                <a:solidFill>
                  <a:srgbClr val="11743A"/>
                </a:solidFill>
              </a:rPr>
              <a:t>A man made of snow that has a carrot for a nose.</a:t>
            </a:r>
          </a:p>
          <a:p>
            <a:pPr marL="0" lvl="0" indent="0" algn="ctr" rtl="0">
              <a:spcBef>
                <a:spcPts val="0"/>
              </a:spcBef>
              <a:spcAft>
                <a:spcPts val="0"/>
              </a:spcAft>
              <a:buNone/>
            </a:pPr>
            <a:endParaRPr lang="en-US" sz="1600" dirty="0">
              <a:solidFill>
                <a:srgbClr val="11743A"/>
              </a:solidFill>
            </a:endParaRPr>
          </a:p>
          <a:p>
            <a:pPr marL="0" lvl="0" indent="0" algn="ctr" rtl="0">
              <a:spcBef>
                <a:spcPts val="0"/>
              </a:spcBef>
              <a:spcAft>
                <a:spcPts val="0"/>
              </a:spcAft>
              <a:buNone/>
            </a:pPr>
            <a:endParaRPr lang="en-US" sz="1600" dirty="0">
              <a:solidFill>
                <a:srgbClr val="FF0000"/>
              </a:solidFill>
            </a:endParaRPr>
          </a:p>
        </p:txBody>
      </p:sp>
      <p:sp>
        <p:nvSpPr>
          <p:cNvPr id="51" name="B">
            <a:extLst>
              <a:ext uri="{FF2B5EF4-FFF2-40B4-BE49-F238E27FC236}">
                <a16:creationId xmlns:a16="http://schemas.microsoft.com/office/drawing/2014/main" id="{7043BFE7-ED0C-2F18-1023-B8A8AF3735B5}"/>
              </a:ext>
            </a:extLst>
          </p:cNvPr>
          <p:cNvSpPr/>
          <p:nvPr/>
        </p:nvSpPr>
        <p:spPr>
          <a:xfrm>
            <a:off x="6837702" y="2553722"/>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52" name="S">
            <a:extLst>
              <a:ext uri="{FF2B5EF4-FFF2-40B4-BE49-F238E27FC236}">
                <a16:creationId xmlns:a16="http://schemas.microsoft.com/office/drawing/2014/main" id="{A8DE85F8-92FF-6B57-8F19-3668781FE284}"/>
              </a:ext>
            </a:extLst>
          </p:cNvPr>
          <p:cNvGrpSpPr/>
          <p:nvPr/>
        </p:nvGrpSpPr>
        <p:grpSpPr>
          <a:xfrm>
            <a:off x="6615758" y="1467302"/>
            <a:ext cx="1877627" cy="1546280"/>
            <a:chOff x="692457" y="1349405"/>
            <a:chExt cx="1877627" cy="1546280"/>
          </a:xfrm>
        </p:grpSpPr>
        <p:sp>
          <p:nvSpPr>
            <p:cNvPr id="53" name="Rectángulo: esquinas redondeadas 52">
              <a:extLst>
                <a:ext uri="{FF2B5EF4-FFF2-40B4-BE49-F238E27FC236}">
                  <a16:creationId xmlns:a16="http://schemas.microsoft.com/office/drawing/2014/main" id="{02640A9D-87F4-E415-D22F-7599DA261C89}"/>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4</a:t>
              </a:r>
              <a:r>
                <a:rPr lang="en-US" sz="1800" baseline="30000" dirty="0">
                  <a:solidFill>
                    <a:schemeClr val="bg1"/>
                  </a:solidFill>
                </a:rPr>
                <a:t>th</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54" name="Imagen 53">
              <a:extLst>
                <a:ext uri="{FF2B5EF4-FFF2-40B4-BE49-F238E27FC236}">
                  <a16:creationId xmlns:a16="http://schemas.microsoft.com/office/drawing/2014/main" id="{284891CF-14A2-E659-C2DF-4206A05534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779612" y="2122430"/>
              <a:ext cx="716742" cy="673373"/>
            </a:xfrm>
            <a:prstGeom prst="rect">
              <a:avLst/>
            </a:prstGeom>
          </p:spPr>
        </p:pic>
      </p:grpSp>
      <p:sp>
        <p:nvSpPr>
          <p:cNvPr id="82" name="Rectángulo: esquinas redondeadas 81">
            <a:extLst>
              <a:ext uri="{FF2B5EF4-FFF2-40B4-BE49-F238E27FC236}">
                <a16:creationId xmlns:a16="http://schemas.microsoft.com/office/drawing/2014/main" id="{DB7F5136-5072-7E3E-6E78-E25D39BC339C}"/>
              </a:ext>
            </a:extLst>
          </p:cNvPr>
          <p:cNvSpPr/>
          <p:nvPr/>
        </p:nvSpPr>
        <p:spPr>
          <a:xfrm>
            <a:off x="621434" y="3086564"/>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US" sz="1600" b="1" dirty="0">
                <a:solidFill>
                  <a:srgbClr val="BF0A2A"/>
                </a:solidFill>
              </a:rPr>
              <a:t>Sleigh</a:t>
            </a:r>
            <a:endParaRPr lang="en-US" sz="1600" dirty="0">
              <a:solidFill>
                <a:srgbClr val="FF0000"/>
              </a:solidFill>
            </a:endParaRPr>
          </a:p>
        </p:txBody>
      </p:sp>
      <p:sp>
        <p:nvSpPr>
          <p:cNvPr id="83" name="Rectángulo: esquinas redondeadas 82">
            <a:extLst>
              <a:ext uri="{FF2B5EF4-FFF2-40B4-BE49-F238E27FC236}">
                <a16:creationId xmlns:a16="http://schemas.microsoft.com/office/drawing/2014/main" id="{30F7F7A2-C281-3BCB-7E10-59894466C33F}"/>
              </a:ext>
            </a:extLst>
          </p:cNvPr>
          <p:cNvSpPr/>
          <p:nvPr/>
        </p:nvSpPr>
        <p:spPr>
          <a:xfrm>
            <a:off x="2623350" y="3089124"/>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GB" sz="1800" b="1" dirty="0">
                <a:solidFill>
                  <a:srgbClr val="BF0A2A"/>
                </a:solidFill>
              </a:rPr>
              <a:t>Reindeers</a:t>
            </a:r>
            <a:endParaRPr lang="en-US" sz="1600" b="1" dirty="0">
              <a:solidFill>
                <a:srgbClr val="BF0A2A"/>
              </a:solidFill>
            </a:endParaRPr>
          </a:p>
        </p:txBody>
      </p:sp>
      <p:sp>
        <p:nvSpPr>
          <p:cNvPr id="84" name="Rectángulo: esquinas redondeadas 83">
            <a:extLst>
              <a:ext uri="{FF2B5EF4-FFF2-40B4-BE49-F238E27FC236}">
                <a16:creationId xmlns:a16="http://schemas.microsoft.com/office/drawing/2014/main" id="{A218A4E7-BB6A-49C7-EE87-3CA717A4EBB7}"/>
              </a:ext>
            </a:extLst>
          </p:cNvPr>
          <p:cNvSpPr/>
          <p:nvPr/>
        </p:nvSpPr>
        <p:spPr>
          <a:xfrm>
            <a:off x="4612894" y="3086564"/>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GB" sz="1800" b="1" dirty="0">
                <a:solidFill>
                  <a:srgbClr val="BF0A2A"/>
                </a:solidFill>
              </a:rPr>
              <a:t>Rudolph</a:t>
            </a:r>
          </a:p>
        </p:txBody>
      </p:sp>
      <p:sp>
        <p:nvSpPr>
          <p:cNvPr id="85" name="Rectángulo: esquinas redondeadas 84">
            <a:extLst>
              <a:ext uri="{FF2B5EF4-FFF2-40B4-BE49-F238E27FC236}">
                <a16:creationId xmlns:a16="http://schemas.microsoft.com/office/drawing/2014/main" id="{1220D687-B075-D6F6-0295-221B1D25BF0E}"/>
              </a:ext>
            </a:extLst>
          </p:cNvPr>
          <p:cNvSpPr/>
          <p:nvPr/>
        </p:nvSpPr>
        <p:spPr>
          <a:xfrm>
            <a:off x="6615757" y="3095531"/>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GB" sz="1800" b="1" dirty="0">
                <a:solidFill>
                  <a:srgbClr val="BF0A2A"/>
                </a:solidFill>
              </a:rPr>
              <a:t>Elves</a:t>
            </a:r>
            <a:endParaRPr lang="en-US" sz="1600" b="1" dirty="0">
              <a:solidFill>
                <a:srgbClr val="BF0A2A"/>
              </a:solidFill>
            </a:endParaRPr>
          </a:p>
        </p:txBody>
      </p:sp>
      <p:sp>
        <p:nvSpPr>
          <p:cNvPr id="86" name="Q">
            <a:extLst>
              <a:ext uri="{FF2B5EF4-FFF2-40B4-BE49-F238E27FC236}">
                <a16:creationId xmlns:a16="http://schemas.microsoft.com/office/drawing/2014/main" id="{3424B5ED-7AD3-3905-E127-0A31F80C9CA1}"/>
              </a:ext>
            </a:extLst>
          </p:cNvPr>
          <p:cNvSpPr/>
          <p:nvPr/>
        </p:nvSpPr>
        <p:spPr>
          <a:xfrm>
            <a:off x="621435" y="3086564"/>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600" dirty="0">
                <a:solidFill>
                  <a:srgbClr val="11743A"/>
                </a:solidFill>
              </a:rPr>
              <a:t>What does Santa ride in?</a:t>
            </a:r>
          </a:p>
          <a:p>
            <a:pPr marL="0" lvl="0" indent="0" algn="ctr" rtl="0">
              <a:spcBef>
                <a:spcPts val="0"/>
              </a:spcBef>
              <a:spcAft>
                <a:spcPts val="0"/>
              </a:spcAft>
              <a:buNone/>
            </a:pPr>
            <a:endParaRPr lang="en-US" sz="1600" dirty="0">
              <a:solidFill>
                <a:srgbClr val="11743A"/>
              </a:solidFill>
            </a:endParaRPr>
          </a:p>
          <a:p>
            <a:pPr marL="0" lvl="0" indent="0" algn="ctr" rtl="0">
              <a:spcBef>
                <a:spcPts val="0"/>
              </a:spcBef>
              <a:spcAft>
                <a:spcPts val="0"/>
              </a:spcAft>
              <a:buNone/>
            </a:pPr>
            <a:endParaRPr lang="en-US" sz="1600" dirty="0">
              <a:solidFill>
                <a:srgbClr val="FF0000"/>
              </a:solidFill>
            </a:endParaRPr>
          </a:p>
        </p:txBody>
      </p:sp>
      <p:sp>
        <p:nvSpPr>
          <p:cNvPr id="87" name="B">
            <a:extLst>
              <a:ext uri="{FF2B5EF4-FFF2-40B4-BE49-F238E27FC236}">
                <a16:creationId xmlns:a16="http://schemas.microsoft.com/office/drawing/2014/main" id="{835F3D45-5123-1440-8BD3-608EA909512C}"/>
              </a:ext>
            </a:extLst>
          </p:cNvPr>
          <p:cNvSpPr/>
          <p:nvPr/>
        </p:nvSpPr>
        <p:spPr>
          <a:xfrm>
            <a:off x="843378" y="3979469"/>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88" name="S">
            <a:extLst>
              <a:ext uri="{FF2B5EF4-FFF2-40B4-BE49-F238E27FC236}">
                <a16:creationId xmlns:a16="http://schemas.microsoft.com/office/drawing/2014/main" id="{937C7DC1-DCE3-0115-0557-F50ABA16E01F}"/>
              </a:ext>
            </a:extLst>
          </p:cNvPr>
          <p:cNvGrpSpPr/>
          <p:nvPr/>
        </p:nvGrpSpPr>
        <p:grpSpPr>
          <a:xfrm>
            <a:off x="621434" y="3086564"/>
            <a:ext cx="1877627" cy="1546280"/>
            <a:chOff x="692457" y="1349405"/>
            <a:chExt cx="1877627" cy="1546280"/>
          </a:xfrm>
        </p:grpSpPr>
        <p:sp>
          <p:nvSpPr>
            <p:cNvPr id="89" name="Rectángulo: esquinas redondeadas 88">
              <a:extLst>
                <a:ext uri="{FF2B5EF4-FFF2-40B4-BE49-F238E27FC236}">
                  <a16:creationId xmlns:a16="http://schemas.microsoft.com/office/drawing/2014/main" id="{B05A9989-81DA-EB92-69D9-7B8F6A3055A8}"/>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5</a:t>
              </a:r>
              <a:r>
                <a:rPr lang="en-US" sz="1800" baseline="30000" dirty="0">
                  <a:solidFill>
                    <a:schemeClr val="bg1"/>
                  </a:solidFill>
                </a:rPr>
                <a:t>th</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90" name="Imagen 89">
              <a:extLst>
                <a:ext uri="{FF2B5EF4-FFF2-40B4-BE49-F238E27FC236}">
                  <a16:creationId xmlns:a16="http://schemas.microsoft.com/office/drawing/2014/main" id="{51B38F93-737A-C300-D9AA-A5DDE58692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12109" y="2170599"/>
              <a:ext cx="953759" cy="523775"/>
            </a:xfrm>
            <a:prstGeom prst="rect">
              <a:avLst/>
            </a:prstGeom>
          </p:spPr>
        </p:pic>
      </p:grpSp>
      <p:sp>
        <p:nvSpPr>
          <p:cNvPr id="91" name="Q">
            <a:extLst>
              <a:ext uri="{FF2B5EF4-FFF2-40B4-BE49-F238E27FC236}">
                <a16:creationId xmlns:a16="http://schemas.microsoft.com/office/drawing/2014/main" id="{FD076BE4-0CA4-4ED2-36F8-A7A57142DCF5}"/>
              </a:ext>
            </a:extLst>
          </p:cNvPr>
          <p:cNvSpPr/>
          <p:nvPr/>
        </p:nvSpPr>
        <p:spPr>
          <a:xfrm>
            <a:off x="2623351" y="3089124"/>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600" dirty="0">
                <a:solidFill>
                  <a:srgbClr val="11743A"/>
                </a:solidFill>
              </a:rPr>
              <a:t>Who pulls</a:t>
            </a:r>
          </a:p>
          <a:p>
            <a:pPr lvl="0" algn="ctr"/>
            <a:r>
              <a:rPr lang="en-GB" sz="1600" dirty="0">
                <a:solidFill>
                  <a:srgbClr val="11743A"/>
                </a:solidFill>
              </a:rPr>
              <a:t>Santa’s sleigh?</a:t>
            </a:r>
          </a:p>
          <a:p>
            <a:pPr marL="0" lvl="0" indent="0" algn="ctr" rtl="0">
              <a:spcBef>
                <a:spcPts val="0"/>
              </a:spcBef>
              <a:spcAft>
                <a:spcPts val="0"/>
              </a:spcAft>
              <a:buNone/>
            </a:pPr>
            <a:endParaRPr lang="en-US" sz="1400" dirty="0">
              <a:solidFill>
                <a:srgbClr val="009C43"/>
              </a:solidFill>
            </a:endParaRPr>
          </a:p>
          <a:p>
            <a:pPr marL="0" lvl="0" indent="0" algn="ctr" rtl="0">
              <a:spcBef>
                <a:spcPts val="0"/>
              </a:spcBef>
              <a:spcAft>
                <a:spcPts val="0"/>
              </a:spcAft>
              <a:buNone/>
            </a:pPr>
            <a:endParaRPr lang="en-US" sz="1600" dirty="0">
              <a:solidFill>
                <a:srgbClr val="FF0000"/>
              </a:solidFill>
            </a:endParaRPr>
          </a:p>
        </p:txBody>
      </p:sp>
      <p:sp>
        <p:nvSpPr>
          <p:cNvPr id="92" name="B">
            <a:extLst>
              <a:ext uri="{FF2B5EF4-FFF2-40B4-BE49-F238E27FC236}">
                <a16:creationId xmlns:a16="http://schemas.microsoft.com/office/drawing/2014/main" id="{6DA8399F-2011-8CC3-C92F-CFBEE2C9D364}"/>
              </a:ext>
            </a:extLst>
          </p:cNvPr>
          <p:cNvSpPr/>
          <p:nvPr/>
        </p:nvSpPr>
        <p:spPr>
          <a:xfrm>
            <a:off x="2845294" y="3979469"/>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93" name="S">
            <a:extLst>
              <a:ext uri="{FF2B5EF4-FFF2-40B4-BE49-F238E27FC236}">
                <a16:creationId xmlns:a16="http://schemas.microsoft.com/office/drawing/2014/main" id="{A4604C13-2026-9A19-67C3-2A73AD5A00F1}"/>
              </a:ext>
            </a:extLst>
          </p:cNvPr>
          <p:cNvGrpSpPr/>
          <p:nvPr/>
        </p:nvGrpSpPr>
        <p:grpSpPr>
          <a:xfrm>
            <a:off x="2623350" y="3089124"/>
            <a:ext cx="1877627" cy="1546280"/>
            <a:chOff x="692457" y="1349405"/>
            <a:chExt cx="1877627" cy="1546280"/>
          </a:xfrm>
        </p:grpSpPr>
        <p:sp>
          <p:nvSpPr>
            <p:cNvPr id="94" name="Rectángulo: esquinas redondeadas 93">
              <a:extLst>
                <a:ext uri="{FF2B5EF4-FFF2-40B4-BE49-F238E27FC236}">
                  <a16:creationId xmlns:a16="http://schemas.microsoft.com/office/drawing/2014/main" id="{A4D65357-42A5-DAB8-D5F6-A3E97F17C818}"/>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6</a:t>
              </a:r>
              <a:r>
                <a:rPr lang="en-US" sz="1800" baseline="30000" dirty="0">
                  <a:solidFill>
                    <a:schemeClr val="bg1"/>
                  </a:solidFill>
                </a:rPr>
                <a:t>th</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95" name="Imagen 94">
              <a:extLst>
                <a:ext uri="{FF2B5EF4-FFF2-40B4-BE49-F238E27FC236}">
                  <a16:creationId xmlns:a16="http://schemas.microsoft.com/office/drawing/2014/main" id="{13DD2661-C4E2-7691-5210-B27BC3C861B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764060" y="2095800"/>
              <a:ext cx="624357" cy="673373"/>
            </a:xfrm>
            <a:prstGeom prst="rect">
              <a:avLst/>
            </a:prstGeom>
          </p:spPr>
        </p:pic>
      </p:grpSp>
      <p:sp>
        <p:nvSpPr>
          <p:cNvPr id="96" name="Q">
            <a:extLst>
              <a:ext uri="{FF2B5EF4-FFF2-40B4-BE49-F238E27FC236}">
                <a16:creationId xmlns:a16="http://schemas.microsoft.com/office/drawing/2014/main" id="{2ECEB7A0-A47E-3E0D-C7C2-4ED2119F8DD7}"/>
              </a:ext>
            </a:extLst>
          </p:cNvPr>
          <p:cNvSpPr/>
          <p:nvPr/>
        </p:nvSpPr>
        <p:spPr>
          <a:xfrm>
            <a:off x="4613842" y="3086564"/>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600" dirty="0">
                <a:solidFill>
                  <a:srgbClr val="11743A"/>
                </a:solidFill>
              </a:rPr>
              <a:t>Which reindeer has a red nose?</a:t>
            </a:r>
          </a:p>
          <a:p>
            <a:pPr marL="0" lvl="0" indent="0" algn="ctr" rtl="0">
              <a:spcBef>
                <a:spcPts val="0"/>
              </a:spcBef>
              <a:spcAft>
                <a:spcPts val="0"/>
              </a:spcAft>
              <a:buNone/>
            </a:pPr>
            <a:endParaRPr lang="en-US" sz="1600" dirty="0">
              <a:solidFill>
                <a:srgbClr val="11743A"/>
              </a:solidFill>
            </a:endParaRPr>
          </a:p>
          <a:p>
            <a:pPr marL="0" lvl="0" indent="0" algn="ctr" rtl="0">
              <a:spcBef>
                <a:spcPts val="0"/>
              </a:spcBef>
              <a:spcAft>
                <a:spcPts val="0"/>
              </a:spcAft>
              <a:buNone/>
            </a:pPr>
            <a:endParaRPr lang="en-US" sz="1600" dirty="0">
              <a:solidFill>
                <a:srgbClr val="FF0000"/>
              </a:solidFill>
            </a:endParaRPr>
          </a:p>
        </p:txBody>
      </p:sp>
      <p:sp>
        <p:nvSpPr>
          <p:cNvPr id="97" name="B">
            <a:extLst>
              <a:ext uri="{FF2B5EF4-FFF2-40B4-BE49-F238E27FC236}">
                <a16:creationId xmlns:a16="http://schemas.microsoft.com/office/drawing/2014/main" id="{C125BFDE-37B8-7039-E373-9740844A25CE}"/>
              </a:ext>
            </a:extLst>
          </p:cNvPr>
          <p:cNvSpPr/>
          <p:nvPr/>
        </p:nvSpPr>
        <p:spPr>
          <a:xfrm>
            <a:off x="4835785" y="3988771"/>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98" name="S">
            <a:extLst>
              <a:ext uri="{FF2B5EF4-FFF2-40B4-BE49-F238E27FC236}">
                <a16:creationId xmlns:a16="http://schemas.microsoft.com/office/drawing/2014/main" id="{3A55502D-925E-D1C4-F4A4-D3DED39ECD52}"/>
              </a:ext>
            </a:extLst>
          </p:cNvPr>
          <p:cNvGrpSpPr/>
          <p:nvPr/>
        </p:nvGrpSpPr>
        <p:grpSpPr>
          <a:xfrm>
            <a:off x="4613841" y="3086564"/>
            <a:ext cx="1877627" cy="1546280"/>
            <a:chOff x="692457" y="1349405"/>
            <a:chExt cx="1877627" cy="1546280"/>
          </a:xfrm>
        </p:grpSpPr>
        <p:sp>
          <p:nvSpPr>
            <p:cNvPr id="99" name="Rectángulo: esquinas redondeadas 98">
              <a:extLst>
                <a:ext uri="{FF2B5EF4-FFF2-40B4-BE49-F238E27FC236}">
                  <a16:creationId xmlns:a16="http://schemas.microsoft.com/office/drawing/2014/main" id="{F6CEB9E6-F073-CB40-1F63-ECA489595882}"/>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7</a:t>
              </a:r>
              <a:r>
                <a:rPr lang="en-US" sz="1800" baseline="30000" dirty="0">
                  <a:solidFill>
                    <a:schemeClr val="bg1"/>
                  </a:solidFill>
                </a:rPr>
                <a:t>th</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100" name="Imagen 99">
              <a:extLst>
                <a:ext uri="{FF2B5EF4-FFF2-40B4-BE49-F238E27FC236}">
                  <a16:creationId xmlns:a16="http://schemas.microsoft.com/office/drawing/2014/main" id="{AC18DC44-E465-9FB9-D58A-0DD2652FD57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468436" y="2057530"/>
              <a:ext cx="1013951" cy="715870"/>
            </a:xfrm>
            <a:prstGeom prst="rect">
              <a:avLst/>
            </a:prstGeom>
          </p:spPr>
        </p:pic>
      </p:grpSp>
      <p:sp>
        <p:nvSpPr>
          <p:cNvPr id="101" name="Q">
            <a:extLst>
              <a:ext uri="{FF2B5EF4-FFF2-40B4-BE49-F238E27FC236}">
                <a16:creationId xmlns:a16="http://schemas.microsoft.com/office/drawing/2014/main" id="{44687B56-97CD-3DD9-E74A-9BF42727D418}"/>
              </a:ext>
            </a:extLst>
          </p:cNvPr>
          <p:cNvSpPr/>
          <p:nvPr/>
        </p:nvSpPr>
        <p:spPr>
          <a:xfrm>
            <a:off x="6615758" y="3095531"/>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600" dirty="0">
                <a:solidFill>
                  <a:srgbClr val="11743A"/>
                </a:solidFill>
              </a:rPr>
              <a:t>Who helps Santa make presents?</a:t>
            </a:r>
          </a:p>
          <a:p>
            <a:pPr marL="0" lvl="0" indent="0" algn="ctr" rtl="0">
              <a:spcBef>
                <a:spcPts val="0"/>
              </a:spcBef>
              <a:spcAft>
                <a:spcPts val="0"/>
              </a:spcAft>
              <a:buNone/>
            </a:pPr>
            <a:endParaRPr lang="en-US" sz="1600" dirty="0">
              <a:solidFill>
                <a:srgbClr val="11743A"/>
              </a:solidFill>
            </a:endParaRPr>
          </a:p>
          <a:p>
            <a:pPr marL="0" lvl="0" indent="0" algn="ctr" rtl="0">
              <a:spcBef>
                <a:spcPts val="0"/>
              </a:spcBef>
              <a:spcAft>
                <a:spcPts val="0"/>
              </a:spcAft>
              <a:buNone/>
            </a:pPr>
            <a:endParaRPr lang="en-US" sz="1600" dirty="0">
              <a:solidFill>
                <a:srgbClr val="FF0000"/>
              </a:solidFill>
            </a:endParaRPr>
          </a:p>
        </p:txBody>
      </p:sp>
      <p:sp>
        <p:nvSpPr>
          <p:cNvPr id="102" name="B">
            <a:extLst>
              <a:ext uri="{FF2B5EF4-FFF2-40B4-BE49-F238E27FC236}">
                <a16:creationId xmlns:a16="http://schemas.microsoft.com/office/drawing/2014/main" id="{C25FEC41-DBA1-13E5-6460-18242A0B37E6}"/>
              </a:ext>
            </a:extLst>
          </p:cNvPr>
          <p:cNvSpPr/>
          <p:nvPr/>
        </p:nvSpPr>
        <p:spPr>
          <a:xfrm>
            <a:off x="6837701" y="3992998"/>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103" name="S">
            <a:extLst>
              <a:ext uri="{FF2B5EF4-FFF2-40B4-BE49-F238E27FC236}">
                <a16:creationId xmlns:a16="http://schemas.microsoft.com/office/drawing/2014/main" id="{D647062D-C1F2-219E-0AD7-511CF6F7FD3E}"/>
              </a:ext>
            </a:extLst>
          </p:cNvPr>
          <p:cNvGrpSpPr/>
          <p:nvPr/>
        </p:nvGrpSpPr>
        <p:grpSpPr>
          <a:xfrm>
            <a:off x="6615757" y="3095531"/>
            <a:ext cx="1877627" cy="1546280"/>
            <a:chOff x="692457" y="1349405"/>
            <a:chExt cx="1877627" cy="1546280"/>
          </a:xfrm>
        </p:grpSpPr>
        <p:sp>
          <p:nvSpPr>
            <p:cNvPr id="104" name="Rectángulo: esquinas redondeadas 103">
              <a:extLst>
                <a:ext uri="{FF2B5EF4-FFF2-40B4-BE49-F238E27FC236}">
                  <a16:creationId xmlns:a16="http://schemas.microsoft.com/office/drawing/2014/main" id="{7E6970DA-4C47-6EEC-F73A-0FB4184AC1CF}"/>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8</a:t>
              </a:r>
              <a:r>
                <a:rPr lang="en-US" sz="1800" baseline="30000" dirty="0">
                  <a:solidFill>
                    <a:schemeClr val="bg1"/>
                  </a:solidFill>
                </a:rPr>
                <a:t>th</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105" name="Imagen 104">
              <a:extLst>
                <a:ext uri="{FF2B5EF4-FFF2-40B4-BE49-F238E27FC236}">
                  <a16:creationId xmlns:a16="http://schemas.microsoft.com/office/drawing/2014/main" id="{99667611-4EA5-D345-815A-039E55F2AAD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83982" y="2110034"/>
              <a:ext cx="813329" cy="652731"/>
            </a:xfrm>
            <a:prstGeom prst="rect">
              <a:avLst/>
            </a:prstGeom>
          </p:spPr>
        </p:pic>
      </p:grpSp>
      <p:sp>
        <p:nvSpPr>
          <p:cNvPr id="106" name="Rectángulo: esquinas redondeadas 105">
            <a:extLst>
              <a:ext uri="{FF2B5EF4-FFF2-40B4-BE49-F238E27FC236}">
                <a16:creationId xmlns:a16="http://schemas.microsoft.com/office/drawing/2014/main" id="{72E01BFC-D7B3-CFF8-C2D6-CB9D4865BC11}"/>
              </a:ext>
            </a:extLst>
          </p:cNvPr>
          <p:cNvSpPr/>
          <p:nvPr/>
        </p:nvSpPr>
        <p:spPr>
          <a:xfrm>
            <a:off x="620486" y="4714793"/>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GB" sz="1800" b="1" dirty="0">
                <a:solidFill>
                  <a:srgbClr val="BF0A2A"/>
                </a:solidFill>
              </a:rPr>
              <a:t>North Pole</a:t>
            </a:r>
          </a:p>
        </p:txBody>
      </p:sp>
      <p:sp>
        <p:nvSpPr>
          <p:cNvPr id="107" name="Rectángulo: esquinas redondeadas 106">
            <a:extLst>
              <a:ext uri="{FF2B5EF4-FFF2-40B4-BE49-F238E27FC236}">
                <a16:creationId xmlns:a16="http://schemas.microsoft.com/office/drawing/2014/main" id="{1C73D1A9-8D7A-83C0-7578-DEFED37F3A5F}"/>
              </a:ext>
            </a:extLst>
          </p:cNvPr>
          <p:cNvSpPr/>
          <p:nvPr/>
        </p:nvSpPr>
        <p:spPr>
          <a:xfrm>
            <a:off x="2623349" y="4723760"/>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GB" sz="1800" b="1" dirty="0">
                <a:solidFill>
                  <a:srgbClr val="BF0A2A"/>
                </a:solidFill>
              </a:rPr>
              <a:t>Turkey</a:t>
            </a:r>
            <a:endParaRPr lang="en-US" sz="1600" b="1" dirty="0">
              <a:solidFill>
                <a:srgbClr val="BF0A2A"/>
              </a:solidFill>
            </a:endParaRPr>
          </a:p>
        </p:txBody>
      </p:sp>
      <p:sp>
        <p:nvSpPr>
          <p:cNvPr id="108" name="Q">
            <a:extLst>
              <a:ext uri="{FF2B5EF4-FFF2-40B4-BE49-F238E27FC236}">
                <a16:creationId xmlns:a16="http://schemas.microsoft.com/office/drawing/2014/main" id="{DA60A01D-2657-92C2-4EB4-DE033BDFFACB}"/>
              </a:ext>
            </a:extLst>
          </p:cNvPr>
          <p:cNvSpPr/>
          <p:nvPr/>
        </p:nvSpPr>
        <p:spPr>
          <a:xfrm>
            <a:off x="621434" y="4714793"/>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600" dirty="0">
                <a:solidFill>
                  <a:srgbClr val="11743A"/>
                </a:solidFill>
              </a:rPr>
              <a:t>Where does</a:t>
            </a:r>
          </a:p>
          <a:p>
            <a:pPr lvl="0" algn="ctr"/>
            <a:r>
              <a:rPr lang="en-GB" sz="1600" dirty="0">
                <a:solidFill>
                  <a:srgbClr val="11743A"/>
                </a:solidFill>
              </a:rPr>
              <a:t>Santa live?</a:t>
            </a:r>
          </a:p>
          <a:p>
            <a:pPr marL="0" lvl="0" indent="0" algn="ctr" rtl="0">
              <a:spcBef>
                <a:spcPts val="0"/>
              </a:spcBef>
              <a:spcAft>
                <a:spcPts val="0"/>
              </a:spcAft>
              <a:buNone/>
            </a:pPr>
            <a:endParaRPr lang="en-US" sz="1600" dirty="0">
              <a:solidFill>
                <a:srgbClr val="11743A"/>
              </a:solidFill>
            </a:endParaRPr>
          </a:p>
          <a:p>
            <a:pPr marL="0" lvl="0" indent="0" algn="ctr" rtl="0">
              <a:spcBef>
                <a:spcPts val="0"/>
              </a:spcBef>
              <a:spcAft>
                <a:spcPts val="0"/>
              </a:spcAft>
              <a:buNone/>
            </a:pPr>
            <a:endParaRPr lang="en-US" sz="1600" dirty="0">
              <a:solidFill>
                <a:srgbClr val="FF0000"/>
              </a:solidFill>
            </a:endParaRPr>
          </a:p>
        </p:txBody>
      </p:sp>
      <p:sp>
        <p:nvSpPr>
          <p:cNvPr id="109" name="B">
            <a:extLst>
              <a:ext uri="{FF2B5EF4-FFF2-40B4-BE49-F238E27FC236}">
                <a16:creationId xmlns:a16="http://schemas.microsoft.com/office/drawing/2014/main" id="{9D1A9688-10DA-1563-EC0C-F773E691AFE8}"/>
              </a:ext>
            </a:extLst>
          </p:cNvPr>
          <p:cNvSpPr/>
          <p:nvPr/>
        </p:nvSpPr>
        <p:spPr>
          <a:xfrm>
            <a:off x="843377" y="5674534"/>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110" name="S">
            <a:extLst>
              <a:ext uri="{FF2B5EF4-FFF2-40B4-BE49-F238E27FC236}">
                <a16:creationId xmlns:a16="http://schemas.microsoft.com/office/drawing/2014/main" id="{3572619B-D2F5-D6D8-911D-89A1C8C2943E}"/>
              </a:ext>
            </a:extLst>
          </p:cNvPr>
          <p:cNvGrpSpPr/>
          <p:nvPr/>
        </p:nvGrpSpPr>
        <p:grpSpPr>
          <a:xfrm>
            <a:off x="621433" y="4714793"/>
            <a:ext cx="1877627" cy="1546280"/>
            <a:chOff x="692457" y="1349405"/>
            <a:chExt cx="1877627" cy="1546280"/>
          </a:xfrm>
        </p:grpSpPr>
        <p:sp>
          <p:nvSpPr>
            <p:cNvPr id="111" name="Rectángulo: esquinas redondeadas 110">
              <a:extLst>
                <a:ext uri="{FF2B5EF4-FFF2-40B4-BE49-F238E27FC236}">
                  <a16:creationId xmlns:a16="http://schemas.microsoft.com/office/drawing/2014/main" id="{4737F2E5-1634-5064-6673-43E5D71E12D2}"/>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9</a:t>
              </a:r>
              <a:r>
                <a:rPr lang="en-US" sz="1800" baseline="30000" dirty="0">
                  <a:solidFill>
                    <a:schemeClr val="bg1"/>
                  </a:solidFill>
                </a:rPr>
                <a:t>th</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112" name="Imagen 111">
              <a:extLst>
                <a:ext uri="{FF2B5EF4-FFF2-40B4-BE49-F238E27FC236}">
                  <a16:creationId xmlns:a16="http://schemas.microsoft.com/office/drawing/2014/main" id="{B3C8FB40-423D-77E3-BEDA-8CBED63190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86986" y="2057530"/>
              <a:ext cx="1288567" cy="715870"/>
            </a:xfrm>
            <a:prstGeom prst="rect">
              <a:avLst/>
            </a:prstGeom>
          </p:spPr>
        </p:pic>
      </p:grpSp>
      <p:sp>
        <p:nvSpPr>
          <p:cNvPr id="113" name="Q">
            <a:extLst>
              <a:ext uri="{FF2B5EF4-FFF2-40B4-BE49-F238E27FC236}">
                <a16:creationId xmlns:a16="http://schemas.microsoft.com/office/drawing/2014/main" id="{AE5DFB2C-BBDA-B573-7AB1-6BD1545F7486}"/>
              </a:ext>
            </a:extLst>
          </p:cNvPr>
          <p:cNvSpPr/>
          <p:nvPr/>
        </p:nvSpPr>
        <p:spPr>
          <a:xfrm>
            <a:off x="2623350" y="4723760"/>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600" dirty="0">
                <a:solidFill>
                  <a:srgbClr val="11743A"/>
                </a:solidFill>
              </a:rPr>
              <a:t>Bird that is roasted for Christmas dinner</a:t>
            </a:r>
          </a:p>
          <a:p>
            <a:pPr marL="0" lvl="0" indent="0" algn="ctr" rtl="0">
              <a:spcBef>
                <a:spcPts val="0"/>
              </a:spcBef>
              <a:spcAft>
                <a:spcPts val="0"/>
              </a:spcAft>
              <a:buNone/>
            </a:pPr>
            <a:endParaRPr lang="en-US" sz="1600" dirty="0">
              <a:solidFill>
                <a:srgbClr val="11743A"/>
              </a:solidFill>
            </a:endParaRPr>
          </a:p>
          <a:p>
            <a:pPr marL="0" lvl="0" indent="0" algn="ctr" rtl="0">
              <a:spcBef>
                <a:spcPts val="0"/>
              </a:spcBef>
              <a:spcAft>
                <a:spcPts val="0"/>
              </a:spcAft>
              <a:buNone/>
            </a:pPr>
            <a:endParaRPr lang="en-US" sz="1600" dirty="0">
              <a:solidFill>
                <a:srgbClr val="FF0000"/>
              </a:solidFill>
            </a:endParaRPr>
          </a:p>
        </p:txBody>
      </p:sp>
      <p:sp>
        <p:nvSpPr>
          <p:cNvPr id="114" name="B">
            <a:extLst>
              <a:ext uri="{FF2B5EF4-FFF2-40B4-BE49-F238E27FC236}">
                <a16:creationId xmlns:a16="http://schemas.microsoft.com/office/drawing/2014/main" id="{D2A07789-FCB6-63AA-98F5-E01F45C5DFBB}"/>
              </a:ext>
            </a:extLst>
          </p:cNvPr>
          <p:cNvSpPr/>
          <p:nvPr/>
        </p:nvSpPr>
        <p:spPr>
          <a:xfrm>
            <a:off x="2845293" y="5678761"/>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115" name="S">
            <a:extLst>
              <a:ext uri="{FF2B5EF4-FFF2-40B4-BE49-F238E27FC236}">
                <a16:creationId xmlns:a16="http://schemas.microsoft.com/office/drawing/2014/main" id="{F3778CE6-C0F0-9972-EE4D-7D7BC8981073}"/>
              </a:ext>
            </a:extLst>
          </p:cNvPr>
          <p:cNvGrpSpPr/>
          <p:nvPr/>
        </p:nvGrpSpPr>
        <p:grpSpPr>
          <a:xfrm>
            <a:off x="2623349" y="4723760"/>
            <a:ext cx="1877627" cy="1546280"/>
            <a:chOff x="692457" y="1349405"/>
            <a:chExt cx="1877627" cy="1546280"/>
          </a:xfrm>
        </p:grpSpPr>
        <p:sp>
          <p:nvSpPr>
            <p:cNvPr id="116" name="Rectángulo: esquinas redondeadas 115">
              <a:extLst>
                <a:ext uri="{FF2B5EF4-FFF2-40B4-BE49-F238E27FC236}">
                  <a16:creationId xmlns:a16="http://schemas.microsoft.com/office/drawing/2014/main" id="{0B95718D-A177-E9CC-03A8-1F5A26CDC480}"/>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10</a:t>
              </a:r>
              <a:r>
                <a:rPr lang="en-US" sz="1800" baseline="30000" dirty="0">
                  <a:solidFill>
                    <a:schemeClr val="bg1"/>
                  </a:solidFill>
                </a:rPr>
                <a:t>th</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117" name="Imagen 116">
              <a:extLst>
                <a:ext uri="{FF2B5EF4-FFF2-40B4-BE49-F238E27FC236}">
                  <a16:creationId xmlns:a16="http://schemas.microsoft.com/office/drawing/2014/main" id="{7977E410-FBDA-1465-700C-06318FF47A2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779612" y="2122430"/>
              <a:ext cx="716742" cy="673373"/>
            </a:xfrm>
            <a:prstGeom prst="rect">
              <a:avLst/>
            </a:prstGeom>
          </p:spPr>
        </p:pic>
      </p:grpSp>
      <p:sp>
        <p:nvSpPr>
          <p:cNvPr id="118" name="Rectángulo: esquinas redondeadas 117">
            <a:extLst>
              <a:ext uri="{FF2B5EF4-FFF2-40B4-BE49-F238E27FC236}">
                <a16:creationId xmlns:a16="http://schemas.microsoft.com/office/drawing/2014/main" id="{CB6CA0CF-A354-D548-E33C-5E3A639B69CA}"/>
              </a:ext>
            </a:extLst>
          </p:cNvPr>
          <p:cNvSpPr/>
          <p:nvPr/>
        </p:nvSpPr>
        <p:spPr>
          <a:xfrm>
            <a:off x="4613841" y="4713300"/>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US" sz="1600" b="1" dirty="0">
                <a:solidFill>
                  <a:srgbClr val="BF0A2A"/>
                </a:solidFill>
              </a:rPr>
              <a:t>…White Christmas</a:t>
            </a:r>
            <a:endParaRPr lang="en-US" sz="1600" dirty="0">
              <a:solidFill>
                <a:srgbClr val="FF0000"/>
              </a:solidFill>
            </a:endParaRPr>
          </a:p>
        </p:txBody>
      </p:sp>
      <p:sp>
        <p:nvSpPr>
          <p:cNvPr id="119" name="Rectángulo: esquinas redondeadas 118">
            <a:extLst>
              <a:ext uri="{FF2B5EF4-FFF2-40B4-BE49-F238E27FC236}">
                <a16:creationId xmlns:a16="http://schemas.microsoft.com/office/drawing/2014/main" id="{2A68C7D3-DD44-A7E6-B84D-F9D73D4B5600}"/>
              </a:ext>
            </a:extLst>
          </p:cNvPr>
          <p:cNvSpPr/>
          <p:nvPr/>
        </p:nvSpPr>
        <p:spPr>
          <a:xfrm>
            <a:off x="6615757" y="4715860"/>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GB" sz="1800" b="1" dirty="0">
                <a:solidFill>
                  <a:srgbClr val="BF0A2A"/>
                </a:solidFill>
              </a:rPr>
              <a:t>…the way!</a:t>
            </a:r>
            <a:endParaRPr lang="en-US" sz="1600" b="1" dirty="0">
              <a:solidFill>
                <a:srgbClr val="BF0A2A"/>
              </a:solidFill>
            </a:endParaRPr>
          </a:p>
        </p:txBody>
      </p:sp>
      <p:sp>
        <p:nvSpPr>
          <p:cNvPr id="120" name="Q">
            <a:extLst>
              <a:ext uri="{FF2B5EF4-FFF2-40B4-BE49-F238E27FC236}">
                <a16:creationId xmlns:a16="http://schemas.microsoft.com/office/drawing/2014/main" id="{B52C3789-7FB1-5201-3E89-6A6C69CE3EE1}"/>
              </a:ext>
            </a:extLst>
          </p:cNvPr>
          <p:cNvSpPr/>
          <p:nvPr/>
        </p:nvSpPr>
        <p:spPr>
          <a:xfrm>
            <a:off x="4613842" y="4713300"/>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600" dirty="0">
                <a:solidFill>
                  <a:srgbClr val="11743A"/>
                </a:solidFill>
              </a:rPr>
              <a:t>I’m dreaming</a:t>
            </a:r>
          </a:p>
          <a:p>
            <a:pPr lvl="0" algn="ctr"/>
            <a:r>
              <a:rPr lang="en-US" sz="1600" dirty="0">
                <a:solidFill>
                  <a:srgbClr val="11743A"/>
                </a:solidFill>
              </a:rPr>
              <a:t>of a…</a:t>
            </a:r>
          </a:p>
          <a:p>
            <a:pPr marL="0" lvl="0" indent="0" algn="ctr" rtl="0">
              <a:spcBef>
                <a:spcPts val="0"/>
              </a:spcBef>
              <a:spcAft>
                <a:spcPts val="0"/>
              </a:spcAft>
              <a:buNone/>
            </a:pPr>
            <a:endParaRPr lang="en-US" sz="1600" dirty="0">
              <a:solidFill>
                <a:srgbClr val="11743A"/>
              </a:solidFill>
            </a:endParaRPr>
          </a:p>
          <a:p>
            <a:pPr marL="0" lvl="0" indent="0" algn="ctr" rtl="0">
              <a:spcBef>
                <a:spcPts val="0"/>
              </a:spcBef>
              <a:spcAft>
                <a:spcPts val="0"/>
              </a:spcAft>
              <a:buNone/>
            </a:pPr>
            <a:endParaRPr lang="en-US" sz="1600" dirty="0">
              <a:solidFill>
                <a:srgbClr val="FF0000"/>
              </a:solidFill>
            </a:endParaRPr>
          </a:p>
        </p:txBody>
      </p:sp>
      <p:sp>
        <p:nvSpPr>
          <p:cNvPr id="121" name="B">
            <a:extLst>
              <a:ext uri="{FF2B5EF4-FFF2-40B4-BE49-F238E27FC236}">
                <a16:creationId xmlns:a16="http://schemas.microsoft.com/office/drawing/2014/main" id="{FF229351-22EE-62F9-922A-A42D2DDFFA28}"/>
              </a:ext>
            </a:extLst>
          </p:cNvPr>
          <p:cNvSpPr/>
          <p:nvPr/>
        </p:nvSpPr>
        <p:spPr>
          <a:xfrm>
            <a:off x="4835785" y="5674534"/>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122" name="S">
            <a:extLst>
              <a:ext uri="{FF2B5EF4-FFF2-40B4-BE49-F238E27FC236}">
                <a16:creationId xmlns:a16="http://schemas.microsoft.com/office/drawing/2014/main" id="{70A4BC65-3DC7-69BD-2DAD-FD04F58BDA13}"/>
              </a:ext>
            </a:extLst>
          </p:cNvPr>
          <p:cNvGrpSpPr/>
          <p:nvPr/>
        </p:nvGrpSpPr>
        <p:grpSpPr>
          <a:xfrm>
            <a:off x="4613841" y="4713300"/>
            <a:ext cx="1877627" cy="1546280"/>
            <a:chOff x="692457" y="1349405"/>
            <a:chExt cx="1877627" cy="1546280"/>
          </a:xfrm>
        </p:grpSpPr>
        <p:sp>
          <p:nvSpPr>
            <p:cNvPr id="123" name="Rectángulo: esquinas redondeadas 122">
              <a:extLst>
                <a:ext uri="{FF2B5EF4-FFF2-40B4-BE49-F238E27FC236}">
                  <a16:creationId xmlns:a16="http://schemas.microsoft.com/office/drawing/2014/main" id="{FD7F94AE-A085-D03E-4464-924B17F70A5A}"/>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11</a:t>
              </a:r>
              <a:r>
                <a:rPr lang="en-US" sz="1800" baseline="30000" dirty="0">
                  <a:solidFill>
                    <a:schemeClr val="bg1"/>
                  </a:solidFill>
                </a:rPr>
                <a:t>th</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124" name="Imagen 123">
              <a:extLst>
                <a:ext uri="{FF2B5EF4-FFF2-40B4-BE49-F238E27FC236}">
                  <a16:creationId xmlns:a16="http://schemas.microsoft.com/office/drawing/2014/main" id="{5819E499-5590-3418-6356-6237D2F2D04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12109" y="2170599"/>
              <a:ext cx="953759" cy="523775"/>
            </a:xfrm>
            <a:prstGeom prst="rect">
              <a:avLst/>
            </a:prstGeom>
          </p:spPr>
        </p:pic>
      </p:grpSp>
      <p:sp>
        <p:nvSpPr>
          <p:cNvPr id="125" name="Q">
            <a:extLst>
              <a:ext uri="{FF2B5EF4-FFF2-40B4-BE49-F238E27FC236}">
                <a16:creationId xmlns:a16="http://schemas.microsoft.com/office/drawing/2014/main" id="{191AEB0A-72EC-6528-4982-03B49C08B0CC}"/>
              </a:ext>
            </a:extLst>
          </p:cNvPr>
          <p:cNvSpPr/>
          <p:nvPr/>
        </p:nvSpPr>
        <p:spPr>
          <a:xfrm>
            <a:off x="6615758" y="4715860"/>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600" dirty="0">
                <a:solidFill>
                  <a:srgbClr val="11743A"/>
                </a:solidFill>
              </a:rPr>
              <a:t>Jingle bells, jingle bells, jingle all…</a:t>
            </a:r>
          </a:p>
          <a:p>
            <a:pPr marL="0" lvl="0" indent="0" algn="ctr" rtl="0">
              <a:spcBef>
                <a:spcPts val="0"/>
              </a:spcBef>
              <a:spcAft>
                <a:spcPts val="0"/>
              </a:spcAft>
              <a:buNone/>
            </a:pPr>
            <a:endParaRPr lang="en-US" sz="1400" dirty="0">
              <a:solidFill>
                <a:srgbClr val="009C43"/>
              </a:solidFill>
            </a:endParaRPr>
          </a:p>
          <a:p>
            <a:pPr marL="0" lvl="0" indent="0" algn="ctr" rtl="0">
              <a:spcBef>
                <a:spcPts val="0"/>
              </a:spcBef>
              <a:spcAft>
                <a:spcPts val="0"/>
              </a:spcAft>
              <a:buNone/>
            </a:pPr>
            <a:endParaRPr lang="en-US" sz="1600" dirty="0">
              <a:solidFill>
                <a:srgbClr val="FF0000"/>
              </a:solidFill>
            </a:endParaRPr>
          </a:p>
        </p:txBody>
      </p:sp>
      <p:sp>
        <p:nvSpPr>
          <p:cNvPr id="126" name="B">
            <a:extLst>
              <a:ext uri="{FF2B5EF4-FFF2-40B4-BE49-F238E27FC236}">
                <a16:creationId xmlns:a16="http://schemas.microsoft.com/office/drawing/2014/main" id="{8013DA49-0AF1-CA42-9FFE-EDAA896BDAC1}"/>
              </a:ext>
            </a:extLst>
          </p:cNvPr>
          <p:cNvSpPr/>
          <p:nvPr/>
        </p:nvSpPr>
        <p:spPr>
          <a:xfrm>
            <a:off x="6837701" y="5674534"/>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127" name="S">
            <a:extLst>
              <a:ext uri="{FF2B5EF4-FFF2-40B4-BE49-F238E27FC236}">
                <a16:creationId xmlns:a16="http://schemas.microsoft.com/office/drawing/2014/main" id="{6B70F740-45DC-54CC-F8EA-70D9D485D3F9}"/>
              </a:ext>
            </a:extLst>
          </p:cNvPr>
          <p:cNvGrpSpPr/>
          <p:nvPr/>
        </p:nvGrpSpPr>
        <p:grpSpPr>
          <a:xfrm>
            <a:off x="6615757" y="4715860"/>
            <a:ext cx="1877627" cy="1546280"/>
            <a:chOff x="692457" y="1349405"/>
            <a:chExt cx="1877627" cy="1546280"/>
          </a:xfrm>
        </p:grpSpPr>
        <p:sp>
          <p:nvSpPr>
            <p:cNvPr id="128" name="Rectángulo: esquinas redondeadas 127">
              <a:extLst>
                <a:ext uri="{FF2B5EF4-FFF2-40B4-BE49-F238E27FC236}">
                  <a16:creationId xmlns:a16="http://schemas.microsoft.com/office/drawing/2014/main" id="{01779F41-AB11-1FD5-3BAD-8E8BCB12D8F5}"/>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12</a:t>
              </a:r>
              <a:r>
                <a:rPr lang="en-US" sz="1800" baseline="30000" dirty="0">
                  <a:solidFill>
                    <a:schemeClr val="bg1"/>
                  </a:solidFill>
                </a:rPr>
                <a:t>th</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129" name="Imagen 128">
              <a:extLst>
                <a:ext uri="{FF2B5EF4-FFF2-40B4-BE49-F238E27FC236}">
                  <a16:creationId xmlns:a16="http://schemas.microsoft.com/office/drawing/2014/main" id="{18C733ED-1602-76C2-1746-C6D80779FD6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764060" y="2095800"/>
              <a:ext cx="624357" cy="673373"/>
            </a:xfrm>
            <a:prstGeom prst="rect">
              <a:avLst/>
            </a:prstGeom>
          </p:spPr>
        </p:pic>
      </p:grpSp>
    </p:spTree>
    <p:extLst>
      <p:ext uri="{BB962C8B-B14F-4D97-AF65-F5344CB8AC3E}">
        <p14:creationId xmlns:p14="http://schemas.microsoft.com/office/powerpoint/2010/main" val="2540615577"/>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4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0"/>
                                        </p:tgtEl>
                                      </p:cBhvr>
                                    </p:animEffect>
                                    <p:set>
                                      <p:cBhvr>
                                        <p:cTn id="22"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8"/>
                                        </p:tgtEl>
                                      </p:cBhvr>
                                    </p:animEffect>
                                    <p:set>
                                      <p:cBhvr>
                                        <p:cTn id="28" dur="1" fill="hold">
                                          <p:stCondLst>
                                            <p:cond delay="499"/>
                                          </p:stCondLst>
                                        </p:cTn>
                                        <p:tgtEl>
                                          <p:spTgt spid="38"/>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39"/>
                                        </p:tgtEl>
                                      </p:cBhvr>
                                    </p:animEffect>
                                    <p:set>
                                      <p:cBhvr>
                                        <p:cTn id="3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4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6"/>
                                        </p:tgtEl>
                                      </p:cBhvr>
                                    </p:animEffect>
                                    <p:set>
                                      <p:cBhvr>
                                        <p:cTn id="3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8" restart="whenNotActive" fill="hold" evtFilter="cancelBubble" nodeType="interactiveSeq">
                <p:stCondLst>
                  <p:cond evt="onClick" delay="0">
                    <p:tgtEl>
                      <p:spTgt spid="4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45"/>
                                        </p:tgtEl>
                                      </p:cBhvr>
                                    </p:animEffect>
                                    <p:set>
                                      <p:cBhvr>
                                        <p:cTn id="46"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7" restart="whenNotActive" fill="hold" evtFilter="cancelBubble" nodeType="interactiveSeq">
                <p:stCondLst>
                  <p:cond evt="onClick" delay="0">
                    <p:tgtEl>
                      <p:spTgt spid="52"/>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52"/>
                                        </p:tgtEl>
                                      </p:cBhvr>
                                    </p:animEffect>
                                    <p:set>
                                      <p:cBhvr>
                                        <p:cTn id="5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50"/>
                                        </p:tgtEl>
                                      </p:cBhvr>
                                    </p:animEffect>
                                    <p:set>
                                      <p:cBhvr>
                                        <p:cTn id="58" dur="1" fill="hold">
                                          <p:stCondLst>
                                            <p:cond delay="499"/>
                                          </p:stCondLst>
                                        </p:cTn>
                                        <p:tgtEl>
                                          <p:spTgt spid="50"/>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51"/>
                                        </p:tgtEl>
                                      </p:cBhvr>
                                    </p:animEffect>
                                    <p:set>
                                      <p:cBhvr>
                                        <p:cTn id="61"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2" restart="whenNotActive" fill="hold" evtFilter="cancelBubble" nodeType="interactiveSeq">
                <p:stCondLst>
                  <p:cond evt="onClick" delay="0">
                    <p:tgtEl>
                      <p:spTgt spid="8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88"/>
                                        </p:tgtEl>
                                      </p:cBhvr>
                                    </p:animEffect>
                                    <p:set>
                                      <p:cBhvr>
                                        <p:cTn id="67"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68" restart="whenNotActive" fill="hold" evtFilter="cancelBubble" nodeType="interactiveSeq">
                <p:stCondLst>
                  <p:cond evt="onClick" delay="0">
                    <p:tgtEl>
                      <p:spTgt spid="87"/>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86"/>
                                        </p:tgtEl>
                                      </p:cBhvr>
                                    </p:animEffect>
                                    <p:set>
                                      <p:cBhvr>
                                        <p:cTn id="73" dur="1" fill="hold">
                                          <p:stCondLst>
                                            <p:cond delay="499"/>
                                          </p:stCondLst>
                                        </p:cTn>
                                        <p:tgtEl>
                                          <p:spTgt spid="86"/>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87"/>
                                        </p:tgtEl>
                                      </p:cBhvr>
                                    </p:animEffect>
                                    <p:set>
                                      <p:cBhvr>
                                        <p:cTn id="7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77" restart="whenNotActive" fill="hold" evtFilter="cancelBubble" nodeType="interactiveSeq">
                <p:stCondLst>
                  <p:cond evt="onClick" delay="0">
                    <p:tgtEl>
                      <p:spTgt spid="93"/>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93"/>
                                        </p:tgtEl>
                                      </p:cBhvr>
                                    </p:animEffect>
                                    <p:set>
                                      <p:cBhvr>
                                        <p:cTn id="82"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83" restart="whenNotActive" fill="hold" evtFilter="cancelBubble" nodeType="interactiveSeq">
                <p:stCondLst>
                  <p:cond evt="onClick" delay="0">
                    <p:tgtEl>
                      <p:spTgt spid="92"/>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0" nodeType="clickEffect">
                                  <p:stCondLst>
                                    <p:cond delay="0"/>
                                  </p:stCondLst>
                                  <p:childTnLst>
                                    <p:animEffect transition="out" filter="fade">
                                      <p:cBhvr>
                                        <p:cTn id="87" dur="500"/>
                                        <p:tgtEl>
                                          <p:spTgt spid="91"/>
                                        </p:tgtEl>
                                      </p:cBhvr>
                                    </p:animEffect>
                                    <p:set>
                                      <p:cBhvr>
                                        <p:cTn id="88" dur="1" fill="hold">
                                          <p:stCondLst>
                                            <p:cond delay="499"/>
                                          </p:stCondLst>
                                        </p:cTn>
                                        <p:tgtEl>
                                          <p:spTgt spid="91"/>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92"/>
                                        </p:tgtEl>
                                      </p:cBhvr>
                                    </p:animEffect>
                                    <p:set>
                                      <p:cBhvr>
                                        <p:cTn id="91"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92" restart="whenNotActive" fill="hold" evtFilter="cancelBubble" nodeType="interactiveSeq">
                <p:stCondLst>
                  <p:cond evt="onClick" delay="0">
                    <p:tgtEl>
                      <p:spTgt spid="98"/>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98"/>
                                        </p:tgtEl>
                                      </p:cBhvr>
                                    </p:animEffect>
                                    <p:set>
                                      <p:cBhvr>
                                        <p:cTn id="97"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98" restart="whenNotActive" fill="hold" evtFilter="cancelBubble" nodeType="interactiveSeq">
                <p:stCondLst>
                  <p:cond evt="onClick" delay="0">
                    <p:tgtEl>
                      <p:spTgt spid="97"/>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96"/>
                                        </p:tgtEl>
                                      </p:cBhvr>
                                    </p:animEffect>
                                    <p:set>
                                      <p:cBhvr>
                                        <p:cTn id="103" dur="1" fill="hold">
                                          <p:stCondLst>
                                            <p:cond delay="499"/>
                                          </p:stCondLst>
                                        </p:cTn>
                                        <p:tgtEl>
                                          <p:spTgt spid="96"/>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500"/>
                                        <p:tgtEl>
                                          <p:spTgt spid="97"/>
                                        </p:tgtEl>
                                      </p:cBhvr>
                                    </p:animEffect>
                                    <p:set>
                                      <p:cBhvr>
                                        <p:cTn id="106"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07" restart="whenNotActive" fill="hold" evtFilter="cancelBubble" nodeType="interactiveSeq">
                <p:stCondLst>
                  <p:cond evt="onClick" delay="0">
                    <p:tgtEl>
                      <p:spTgt spid="10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103"/>
                                        </p:tgtEl>
                                      </p:cBhvr>
                                    </p:animEffect>
                                    <p:set>
                                      <p:cBhvr>
                                        <p:cTn id="112" dur="1" fill="hold">
                                          <p:stCondLst>
                                            <p:cond delay="499"/>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113" restart="whenNotActive" fill="hold" evtFilter="cancelBubble" nodeType="interactiveSeq">
                <p:stCondLst>
                  <p:cond evt="onClick" delay="0">
                    <p:tgtEl>
                      <p:spTgt spid="102"/>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0" nodeType="clickEffect">
                                  <p:stCondLst>
                                    <p:cond delay="0"/>
                                  </p:stCondLst>
                                  <p:childTnLst>
                                    <p:animEffect transition="out" filter="fade">
                                      <p:cBhvr>
                                        <p:cTn id="117" dur="500"/>
                                        <p:tgtEl>
                                          <p:spTgt spid="101"/>
                                        </p:tgtEl>
                                      </p:cBhvr>
                                    </p:animEffect>
                                    <p:set>
                                      <p:cBhvr>
                                        <p:cTn id="118" dur="1" fill="hold">
                                          <p:stCondLst>
                                            <p:cond delay="499"/>
                                          </p:stCondLst>
                                        </p:cTn>
                                        <p:tgtEl>
                                          <p:spTgt spid="101"/>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500"/>
                                        <p:tgtEl>
                                          <p:spTgt spid="102"/>
                                        </p:tgtEl>
                                      </p:cBhvr>
                                    </p:animEffect>
                                    <p:set>
                                      <p:cBhvr>
                                        <p:cTn id="121"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122" restart="whenNotActive" fill="hold" evtFilter="cancelBubble" nodeType="interactiveSeq">
                <p:stCondLst>
                  <p:cond evt="onClick" delay="0">
                    <p:tgtEl>
                      <p:spTgt spid="110"/>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10"/>
                                        </p:tgtEl>
                                      </p:cBhvr>
                                    </p:animEffect>
                                    <p:set>
                                      <p:cBhvr>
                                        <p:cTn id="127"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128" restart="whenNotActive" fill="hold" evtFilter="cancelBubble" nodeType="interactiveSeq">
                <p:stCondLst>
                  <p:cond evt="onClick" delay="0">
                    <p:tgtEl>
                      <p:spTgt spid="109"/>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08"/>
                                        </p:tgtEl>
                                      </p:cBhvr>
                                    </p:animEffect>
                                    <p:set>
                                      <p:cBhvr>
                                        <p:cTn id="133" dur="1" fill="hold">
                                          <p:stCondLst>
                                            <p:cond delay="499"/>
                                          </p:stCondLst>
                                        </p:cTn>
                                        <p:tgtEl>
                                          <p:spTgt spid="108"/>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500"/>
                                        <p:tgtEl>
                                          <p:spTgt spid="109"/>
                                        </p:tgtEl>
                                      </p:cBhvr>
                                    </p:animEffect>
                                    <p:set>
                                      <p:cBhvr>
                                        <p:cTn id="136" dur="1" fill="hold">
                                          <p:stCondLst>
                                            <p:cond delay="4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37" restart="whenNotActive" fill="hold" evtFilter="cancelBubble" nodeType="interactiveSeq">
                <p:stCondLst>
                  <p:cond evt="onClick" delay="0">
                    <p:tgtEl>
                      <p:spTgt spid="115"/>
                    </p:tgtEl>
                  </p:cond>
                </p:stCondLst>
                <p:endSync evt="end" delay="0">
                  <p:rtn val="all"/>
                </p:endSync>
                <p:childTnLst>
                  <p:par>
                    <p:cTn id="138" fill="hold">
                      <p:stCondLst>
                        <p:cond delay="0"/>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500"/>
                                        <p:tgtEl>
                                          <p:spTgt spid="115"/>
                                        </p:tgtEl>
                                      </p:cBhvr>
                                    </p:animEffect>
                                    <p:set>
                                      <p:cBhvr>
                                        <p:cTn id="142" dur="1" fill="hold">
                                          <p:stCondLst>
                                            <p:cond delay="499"/>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143" restart="whenNotActive" fill="hold" evtFilter="cancelBubble" nodeType="interactiveSeq">
                <p:stCondLst>
                  <p:cond evt="onClick" delay="0">
                    <p:tgtEl>
                      <p:spTgt spid="114"/>
                    </p:tgtEl>
                  </p:cond>
                </p:stCondLst>
                <p:endSync evt="end" delay="0">
                  <p:rtn val="all"/>
                </p:endSync>
                <p:childTnLst>
                  <p:par>
                    <p:cTn id="144" fill="hold">
                      <p:stCondLst>
                        <p:cond delay="0"/>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113"/>
                                        </p:tgtEl>
                                      </p:cBhvr>
                                    </p:animEffect>
                                    <p:set>
                                      <p:cBhvr>
                                        <p:cTn id="148" dur="1" fill="hold">
                                          <p:stCondLst>
                                            <p:cond delay="499"/>
                                          </p:stCondLst>
                                        </p:cTn>
                                        <p:tgtEl>
                                          <p:spTgt spid="113"/>
                                        </p:tgtEl>
                                        <p:attrNameLst>
                                          <p:attrName>style.visibility</p:attrName>
                                        </p:attrNameLst>
                                      </p:cBhvr>
                                      <p:to>
                                        <p:strVal val="hidden"/>
                                      </p:to>
                                    </p:set>
                                  </p:childTnLst>
                                </p:cTn>
                              </p:par>
                              <p:par>
                                <p:cTn id="149" presetID="10" presetClass="exit" presetSubtype="0" fill="hold" grpId="0" nodeType="withEffect">
                                  <p:stCondLst>
                                    <p:cond delay="0"/>
                                  </p:stCondLst>
                                  <p:childTnLst>
                                    <p:animEffect transition="out" filter="fade">
                                      <p:cBhvr>
                                        <p:cTn id="150" dur="500"/>
                                        <p:tgtEl>
                                          <p:spTgt spid="114"/>
                                        </p:tgtEl>
                                      </p:cBhvr>
                                    </p:animEffect>
                                    <p:set>
                                      <p:cBhvr>
                                        <p:cTn id="151"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52" restart="whenNotActive" fill="hold" evtFilter="cancelBubble" nodeType="interactiveSeq">
                <p:stCondLst>
                  <p:cond evt="onClick" delay="0">
                    <p:tgtEl>
                      <p:spTgt spid="122"/>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22"/>
                                        </p:tgtEl>
                                      </p:cBhvr>
                                    </p:animEffect>
                                    <p:set>
                                      <p:cBhvr>
                                        <p:cTn id="157"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158" restart="whenNotActive" fill="hold" evtFilter="cancelBubble" nodeType="interactiveSeq">
                <p:stCondLst>
                  <p:cond evt="onClick" delay="0">
                    <p:tgtEl>
                      <p:spTgt spid="121"/>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120"/>
                                        </p:tgtEl>
                                      </p:cBhvr>
                                    </p:animEffect>
                                    <p:set>
                                      <p:cBhvr>
                                        <p:cTn id="163" dur="1" fill="hold">
                                          <p:stCondLst>
                                            <p:cond delay="499"/>
                                          </p:stCondLst>
                                        </p:cTn>
                                        <p:tgtEl>
                                          <p:spTgt spid="120"/>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500"/>
                                        <p:tgtEl>
                                          <p:spTgt spid="121"/>
                                        </p:tgtEl>
                                      </p:cBhvr>
                                    </p:animEffect>
                                    <p:set>
                                      <p:cBhvr>
                                        <p:cTn id="166"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167" restart="whenNotActive" fill="hold" evtFilter="cancelBubble" nodeType="interactiveSeq">
                <p:stCondLst>
                  <p:cond evt="onClick" delay="0">
                    <p:tgtEl>
                      <p:spTgt spid="127"/>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127"/>
                                        </p:tgtEl>
                                      </p:cBhvr>
                                    </p:animEffect>
                                    <p:set>
                                      <p:cBhvr>
                                        <p:cTn id="172"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173" restart="whenNotActive" fill="hold" evtFilter="cancelBubble" nodeType="interactiveSeq">
                <p:stCondLst>
                  <p:cond evt="onClick" delay="0">
                    <p:tgtEl>
                      <p:spTgt spid="126"/>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grpId="0" nodeType="clickEffect">
                                  <p:stCondLst>
                                    <p:cond delay="0"/>
                                  </p:stCondLst>
                                  <p:childTnLst>
                                    <p:animEffect transition="out" filter="fade">
                                      <p:cBhvr>
                                        <p:cTn id="177" dur="500"/>
                                        <p:tgtEl>
                                          <p:spTgt spid="125"/>
                                        </p:tgtEl>
                                      </p:cBhvr>
                                    </p:animEffect>
                                    <p:set>
                                      <p:cBhvr>
                                        <p:cTn id="178" dur="1" fill="hold">
                                          <p:stCondLst>
                                            <p:cond delay="499"/>
                                          </p:stCondLst>
                                        </p:cTn>
                                        <p:tgtEl>
                                          <p:spTgt spid="125"/>
                                        </p:tgtEl>
                                        <p:attrNameLst>
                                          <p:attrName>style.visibility</p:attrName>
                                        </p:attrNameLst>
                                      </p:cBhvr>
                                      <p:to>
                                        <p:strVal val="hidden"/>
                                      </p:to>
                                    </p:set>
                                  </p:childTnLst>
                                </p:cTn>
                              </p:par>
                              <p:par>
                                <p:cTn id="179" presetID="10" presetClass="exit" presetSubtype="0" fill="hold" grpId="0" nodeType="withEffect">
                                  <p:stCondLst>
                                    <p:cond delay="0"/>
                                  </p:stCondLst>
                                  <p:childTnLst>
                                    <p:animEffect transition="out" filter="fade">
                                      <p:cBhvr>
                                        <p:cTn id="180" dur="500"/>
                                        <p:tgtEl>
                                          <p:spTgt spid="126"/>
                                        </p:tgtEl>
                                      </p:cBhvr>
                                    </p:animEffect>
                                    <p:set>
                                      <p:cBhvr>
                                        <p:cTn id="181"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childTnLst>
        </p:cTn>
      </p:par>
    </p:tnLst>
    <p:bldLst>
      <p:bldP spid="2" grpId="0" animBg="1"/>
      <p:bldP spid="15" grpId="0" animBg="1"/>
      <p:bldP spid="38" grpId="0" animBg="1"/>
      <p:bldP spid="39" grpId="0" animBg="1"/>
      <p:bldP spid="44" grpId="0" animBg="1"/>
      <p:bldP spid="45" grpId="0" animBg="1"/>
      <p:bldP spid="50" grpId="0" animBg="1"/>
      <p:bldP spid="51" grpId="0" animBg="1"/>
      <p:bldP spid="86" grpId="0" animBg="1"/>
      <p:bldP spid="87" grpId="0" animBg="1"/>
      <p:bldP spid="91" grpId="0" animBg="1"/>
      <p:bldP spid="92" grpId="0" animBg="1"/>
      <p:bldP spid="96" grpId="0" animBg="1"/>
      <p:bldP spid="97" grpId="0" animBg="1"/>
      <p:bldP spid="101" grpId="0" animBg="1"/>
      <p:bldP spid="102" grpId="0" animBg="1"/>
      <p:bldP spid="108" grpId="0" animBg="1"/>
      <p:bldP spid="109" grpId="0" animBg="1"/>
      <p:bldP spid="113" grpId="0" animBg="1"/>
      <p:bldP spid="114" grpId="0" animBg="1"/>
      <p:bldP spid="120" grpId="0" animBg="1"/>
      <p:bldP spid="121" grpId="0" animBg="1"/>
      <p:bldP spid="125" grpId="0" animBg="1"/>
      <p:bldP spid="1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esquinas redondeadas 16">
            <a:extLst>
              <a:ext uri="{FF2B5EF4-FFF2-40B4-BE49-F238E27FC236}">
                <a16:creationId xmlns:a16="http://schemas.microsoft.com/office/drawing/2014/main" id="{0D2D1232-B003-4792-7481-2A8AD101A928}"/>
              </a:ext>
            </a:extLst>
          </p:cNvPr>
          <p:cNvSpPr/>
          <p:nvPr/>
        </p:nvSpPr>
        <p:spPr>
          <a:xfrm>
            <a:off x="621435" y="1458335"/>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US" b="1" dirty="0">
                <a:solidFill>
                  <a:srgbClr val="BF0A2A"/>
                </a:solidFill>
              </a:rPr>
              <a:t>Snow Angel</a:t>
            </a:r>
            <a:endParaRPr lang="en-US" sz="1600" dirty="0">
              <a:solidFill>
                <a:srgbClr val="FF0000"/>
              </a:solidFill>
            </a:endParaRPr>
          </a:p>
        </p:txBody>
      </p:sp>
      <p:sp>
        <p:nvSpPr>
          <p:cNvPr id="21" name="Title"/>
          <p:cNvSpPr>
            <a:spLocks noGrp="1"/>
          </p:cNvSpPr>
          <p:nvPr>
            <p:ph type="title"/>
          </p:nvPr>
        </p:nvSpPr>
        <p:spPr>
          <a:xfrm>
            <a:off x="457198" y="464029"/>
            <a:ext cx="8220075" cy="994306"/>
          </a:xfrm>
          <a:effectLst>
            <a:outerShdw dist="25400" dir="2700000" algn="tl" rotWithShape="0">
              <a:srgbClr val="E51E21">
                <a:alpha val="66000"/>
              </a:srgbClr>
            </a:outerShdw>
          </a:effectLst>
        </p:spPr>
        <p:txBody>
          <a:bodyPr/>
          <a:lstStyle/>
          <a:p>
            <a:r>
              <a:rPr lang="en-US" dirty="0">
                <a:solidFill>
                  <a:srgbClr val="009640"/>
                </a:solidFill>
                <a:latin typeface="+mn-lt"/>
              </a:rPr>
              <a:t>A Riddle Every Day Until Christmas</a:t>
            </a:r>
            <a:endParaRPr lang="en-GB" sz="3600" dirty="0">
              <a:solidFill>
                <a:srgbClr val="009640"/>
              </a:solidFill>
              <a:latin typeface="+mn-lt"/>
            </a:endParaRPr>
          </a:p>
        </p:txBody>
      </p:sp>
      <p:sp>
        <p:nvSpPr>
          <p:cNvPr id="79" name="Rectángulo: esquinas redondeadas 78">
            <a:extLst>
              <a:ext uri="{FF2B5EF4-FFF2-40B4-BE49-F238E27FC236}">
                <a16:creationId xmlns:a16="http://schemas.microsoft.com/office/drawing/2014/main" id="{E33F174C-47CD-CE33-E027-3432E8725F49}"/>
              </a:ext>
            </a:extLst>
          </p:cNvPr>
          <p:cNvSpPr/>
          <p:nvPr/>
        </p:nvSpPr>
        <p:spPr>
          <a:xfrm>
            <a:off x="2623351" y="1460895"/>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GB" sz="1800" b="1" dirty="0">
                <a:solidFill>
                  <a:srgbClr val="BF0A2A"/>
                </a:solidFill>
              </a:rPr>
              <a:t>Mistletoe</a:t>
            </a:r>
            <a:endParaRPr lang="en-US" sz="1600" b="1" dirty="0">
              <a:solidFill>
                <a:srgbClr val="BF0A2A"/>
              </a:solidFill>
            </a:endParaRPr>
          </a:p>
        </p:txBody>
      </p:sp>
      <p:sp>
        <p:nvSpPr>
          <p:cNvPr id="80" name="Rectángulo: esquinas redondeadas 79">
            <a:extLst>
              <a:ext uri="{FF2B5EF4-FFF2-40B4-BE49-F238E27FC236}">
                <a16:creationId xmlns:a16="http://schemas.microsoft.com/office/drawing/2014/main" id="{E9B64CB2-4640-4C71-D50A-9560F277961A}"/>
              </a:ext>
            </a:extLst>
          </p:cNvPr>
          <p:cNvSpPr/>
          <p:nvPr/>
        </p:nvSpPr>
        <p:spPr>
          <a:xfrm>
            <a:off x="4612895" y="1458335"/>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GB" sz="1800" b="1" dirty="0">
                <a:solidFill>
                  <a:srgbClr val="BF0A2A"/>
                </a:solidFill>
              </a:rPr>
              <a:t>Christmas tree</a:t>
            </a:r>
          </a:p>
        </p:txBody>
      </p:sp>
      <p:sp>
        <p:nvSpPr>
          <p:cNvPr id="81" name="Rectángulo: esquinas redondeadas 80">
            <a:extLst>
              <a:ext uri="{FF2B5EF4-FFF2-40B4-BE49-F238E27FC236}">
                <a16:creationId xmlns:a16="http://schemas.microsoft.com/office/drawing/2014/main" id="{F981EF94-3172-204F-3511-73E4F8070EE5}"/>
              </a:ext>
            </a:extLst>
          </p:cNvPr>
          <p:cNvSpPr/>
          <p:nvPr/>
        </p:nvSpPr>
        <p:spPr>
          <a:xfrm>
            <a:off x="6615758" y="1467302"/>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GB" sz="1800" b="1" dirty="0">
                <a:solidFill>
                  <a:srgbClr val="BF0A2A"/>
                </a:solidFill>
              </a:rPr>
              <a:t>Wreath</a:t>
            </a:r>
            <a:endParaRPr lang="en-US" sz="1600" b="1" dirty="0">
              <a:solidFill>
                <a:srgbClr val="BF0A2A"/>
              </a:solidFill>
            </a:endParaRPr>
          </a:p>
        </p:txBody>
      </p:sp>
      <p:sp>
        <p:nvSpPr>
          <p:cNvPr id="2" name="Q">
            <a:extLst>
              <a:ext uri="{FF2B5EF4-FFF2-40B4-BE49-F238E27FC236}">
                <a16:creationId xmlns:a16="http://schemas.microsoft.com/office/drawing/2014/main" id="{73D8A5CC-2A2F-766E-B392-5E177A206647}"/>
              </a:ext>
            </a:extLst>
          </p:cNvPr>
          <p:cNvSpPr/>
          <p:nvPr/>
        </p:nvSpPr>
        <p:spPr>
          <a:xfrm>
            <a:off x="621436" y="1458335"/>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400" dirty="0">
                <a:solidFill>
                  <a:srgbClr val="11743A"/>
                </a:solidFill>
              </a:rPr>
              <a:t>What can you make in the snow by spreading your arms and legs?</a:t>
            </a:r>
          </a:p>
          <a:p>
            <a:pPr lvl="0" algn="ctr"/>
            <a:endParaRPr lang="en-US" sz="1400" dirty="0">
              <a:solidFill>
                <a:srgbClr val="11743A"/>
              </a:solidFill>
            </a:endParaRPr>
          </a:p>
          <a:p>
            <a:pPr marL="0" lvl="0" indent="0" algn="ctr" rtl="0">
              <a:spcBef>
                <a:spcPts val="0"/>
              </a:spcBef>
              <a:spcAft>
                <a:spcPts val="0"/>
              </a:spcAft>
              <a:buNone/>
            </a:pPr>
            <a:endParaRPr lang="en-US" sz="1600" dirty="0">
              <a:solidFill>
                <a:srgbClr val="FF0000"/>
              </a:solidFill>
            </a:endParaRPr>
          </a:p>
        </p:txBody>
      </p:sp>
      <p:sp>
        <p:nvSpPr>
          <p:cNvPr id="15" name="B">
            <a:extLst>
              <a:ext uri="{FF2B5EF4-FFF2-40B4-BE49-F238E27FC236}">
                <a16:creationId xmlns:a16="http://schemas.microsoft.com/office/drawing/2014/main" id="{8ABD32FE-3406-E20F-040A-EBF5B645259C}"/>
              </a:ext>
            </a:extLst>
          </p:cNvPr>
          <p:cNvSpPr/>
          <p:nvPr/>
        </p:nvSpPr>
        <p:spPr>
          <a:xfrm>
            <a:off x="843379" y="2495939"/>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12" name="S">
            <a:extLst>
              <a:ext uri="{FF2B5EF4-FFF2-40B4-BE49-F238E27FC236}">
                <a16:creationId xmlns:a16="http://schemas.microsoft.com/office/drawing/2014/main" id="{4F070886-AF9A-C0C0-45DF-147AEFF3AA96}"/>
              </a:ext>
            </a:extLst>
          </p:cNvPr>
          <p:cNvGrpSpPr/>
          <p:nvPr/>
        </p:nvGrpSpPr>
        <p:grpSpPr>
          <a:xfrm>
            <a:off x="621435" y="1458335"/>
            <a:ext cx="1877627" cy="1546280"/>
            <a:chOff x="692457" y="1349405"/>
            <a:chExt cx="1877627" cy="1546280"/>
          </a:xfrm>
        </p:grpSpPr>
        <p:sp>
          <p:nvSpPr>
            <p:cNvPr id="13" name="Rectángulo: esquinas redondeadas 12">
              <a:extLst>
                <a:ext uri="{FF2B5EF4-FFF2-40B4-BE49-F238E27FC236}">
                  <a16:creationId xmlns:a16="http://schemas.microsoft.com/office/drawing/2014/main" id="{45817777-CDA2-FD96-BCD0-2FE796B274F5}"/>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13</a:t>
              </a:r>
              <a:r>
                <a:rPr lang="en-US" sz="1800" baseline="30000" dirty="0">
                  <a:solidFill>
                    <a:schemeClr val="bg1"/>
                  </a:solidFill>
                </a:rPr>
                <a:t>th</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14" name="Imagen 13" descr="Un conjunto de letras blancas en un fondo blanco&#10;&#10;Descripción generada automáticamente con confianza baja">
              <a:extLst>
                <a:ext uri="{FF2B5EF4-FFF2-40B4-BE49-F238E27FC236}">
                  <a16:creationId xmlns:a16="http://schemas.microsoft.com/office/drawing/2014/main" id="{6FDA5D27-3AF1-F9EA-834B-3B136975B4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2109" y="2095800"/>
              <a:ext cx="953759" cy="673373"/>
            </a:xfrm>
            <a:prstGeom prst="rect">
              <a:avLst/>
            </a:prstGeom>
          </p:spPr>
        </p:pic>
      </p:grpSp>
      <p:sp>
        <p:nvSpPr>
          <p:cNvPr id="38" name="Q">
            <a:extLst>
              <a:ext uri="{FF2B5EF4-FFF2-40B4-BE49-F238E27FC236}">
                <a16:creationId xmlns:a16="http://schemas.microsoft.com/office/drawing/2014/main" id="{156A919B-31AF-2A05-EA38-FF1FCC542E7C}"/>
              </a:ext>
            </a:extLst>
          </p:cNvPr>
          <p:cNvSpPr/>
          <p:nvPr/>
        </p:nvSpPr>
        <p:spPr>
          <a:xfrm>
            <a:off x="2623352" y="1460895"/>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400" dirty="0">
                <a:solidFill>
                  <a:srgbClr val="11743A"/>
                </a:solidFill>
              </a:rPr>
              <a:t>You must kiss someone if you are standing underneath this plant.</a:t>
            </a:r>
          </a:p>
          <a:p>
            <a:pPr marL="0" lvl="0" indent="0" algn="ctr" rtl="0">
              <a:spcBef>
                <a:spcPts val="0"/>
              </a:spcBef>
              <a:spcAft>
                <a:spcPts val="0"/>
              </a:spcAft>
              <a:buNone/>
            </a:pPr>
            <a:endParaRPr lang="en-US" sz="1400" dirty="0">
              <a:solidFill>
                <a:srgbClr val="009C43"/>
              </a:solidFill>
            </a:endParaRPr>
          </a:p>
          <a:p>
            <a:pPr marL="0" lvl="0" indent="0" algn="ctr" rtl="0">
              <a:spcBef>
                <a:spcPts val="0"/>
              </a:spcBef>
              <a:spcAft>
                <a:spcPts val="0"/>
              </a:spcAft>
              <a:buNone/>
            </a:pPr>
            <a:endParaRPr lang="en-US" sz="1600" dirty="0">
              <a:solidFill>
                <a:srgbClr val="FF0000"/>
              </a:solidFill>
            </a:endParaRPr>
          </a:p>
        </p:txBody>
      </p:sp>
      <p:sp>
        <p:nvSpPr>
          <p:cNvPr id="39" name="B">
            <a:extLst>
              <a:ext uri="{FF2B5EF4-FFF2-40B4-BE49-F238E27FC236}">
                <a16:creationId xmlns:a16="http://schemas.microsoft.com/office/drawing/2014/main" id="{E0B3272E-2A2C-C0EC-C3A9-4F7C3960E4C9}"/>
              </a:ext>
            </a:extLst>
          </p:cNvPr>
          <p:cNvSpPr/>
          <p:nvPr/>
        </p:nvSpPr>
        <p:spPr>
          <a:xfrm>
            <a:off x="2845295" y="2495939"/>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40" name="S">
            <a:extLst>
              <a:ext uri="{FF2B5EF4-FFF2-40B4-BE49-F238E27FC236}">
                <a16:creationId xmlns:a16="http://schemas.microsoft.com/office/drawing/2014/main" id="{7EA803AE-FCF8-F894-CF27-B6A3219F7B2B}"/>
              </a:ext>
            </a:extLst>
          </p:cNvPr>
          <p:cNvGrpSpPr/>
          <p:nvPr/>
        </p:nvGrpSpPr>
        <p:grpSpPr>
          <a:xfrm>
            <a:off x="2623351" y="1460895"/>
            <a:ext cx="1877627" cy="1546280"/>
            <a:chOff x="692457" y="1349405"/>
            <a:chExt cx="1877627" cy="1546280"/>
          </a:xfrm>
        </p:grpSpPr>
        <p:sp>
          <p:nvSpPr>
            <p:cNvPr id="41" name="Rectángulo: esquinas redondeadas 40">
              <a:extLst>
                <a:ext uri="{FF2B5EF4-FFF2-40B4-BE49-F238E27FC236}">
                  <a16:creationId xmlns:a16="http://schemas.microsoft.com/office/drawing/2014/main" id="{D23A6E93-5448-FF47-A100-DCA6E8EAAE4C}"/>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14</a:t>
              </a:r>
              <a:r>
                <a:rPr lang="en-US" sz="1800" baseline="30000" dirty="0">
                  <a:solidFill>
                    <a:schemeClr val="bg1"/>
                  </a:solidFill>
                </a:rPr>
                <a:t>th</a:t>
              </a:r>
              <a:r>
                <a:rPr lang="en-US" sz="1800" dirty="0">
                  <a:solidFill>
                    <a:schemeClr val="bg1"/>
                  </a:solidFill>
                </a:rPr>
                <a:t> December</a:t>
              </a:r>
            </a:p>
            <a:p>
              <a:pPr algn="ctr"/>
              <a:r>
                <a:rPr lang="en-US" dirty="0">
                  <a:solidFill>
                    <a:schemeClr val="bg1"/>
                  </a:solidFill>
                </a:rPr>
                <a:t>ç</a:t>
              </a:r>
            </a:p>
            <a:p>
              <a:pPr algn="ctr"/>
              <a:endParaRPr lang="en-US" sz="1800" dirty="0">
                <a:solidFill>
                  <a:schemeClr val="bg1"/>
                </a:solidFill>
              </a:endParaRPr>
            </a:p>
          </p:txBody>
        </p:sp>
        <p:pic>
          <p:nvPicPr>
            <p:cNvPr id="42" name="Imagen 41">
              <a:extLst>
                <a:ext uri="{FF2B5EF4-FFF2-40B4-BE49-F238E27FC236}">
                  <a16:creationId xmlns:a16="http://schemas.microsoft.com/office/drawing/2014/main" id="{C8093985-91BE-34BA-F9D9-B1730DD902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69464" y="2095800"/>
              <a:ext cx="839048" cy="673373"/>
            </a:xfrm>
            <a:prstGeom prst="rect">
              <a:avLst/>
            </a:prstGeom>
          </p:spPr>
        </p:pic>
      </p:grpSp>
      <p:sp>
        <p:nvSpPr>
          <p:cNvPr id="44" name="Q">
            <a:extLst>
              <a:ext uri="{FF2B5EF4-FFF2-40B4-BE49-F238E27FC236}">
                <a16:creationId xmlns:a16="http://schemas.microsoft.com/office/drawing/2014/main" id="{DF50F051-7701-11AD-F1FA-F3802D501DF8}"/>
              </a:ext>
            </a:extLst>
          </p:cNvPr>
          <p:cNvSpPr/>
          <p:nvPr/>
        </p:nvSpPr>
        <p:spPr>
          <a:xfrm>
            <a:off x="4613843" y="1458335"/>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600" dirty="0">
                <a:solidFill>
                  <a:srgbClr val="11743A"/>
                </a:solidFill>
              </a:rPr>
              <a:t>Something you decorate with tinsel and lights.</a:t>
            </a:r>
            <a:endParaRPr lang="en-GB" sz="1600" dirty="0">
              <a:solidFill>
                <a:srgbClr val="11743A"/>
              </a:solidFill>
            </a:endParaRPr>
          </a:p>
          <a:p>
            <a:pPr marL="0" lvl="0" indent="0" algn="ctr" rtl="0">
              <a:spcBef>
                <a:spcPts val="0"/>
              </a:spcBef>
              <a:spcAft>
                <a:spcPts val="0"/>
              </a:spcAft>
              <a:buNone/>
            </a:pPr>
            <a:endParaRPr lang="en-US" sz="1600" dirty="0">
              <a:solidFill>
                <a:srgbClr val="11743A"/>
              </a:solidFill>
            </a:endParaRPr>
          </a:p>
          <a:p>
            <a:pPr marL="0" lvl="0" indent="0" algn="ctr" rtl="0">
              <a:spcBef>
                <a:spcPts val="0"/>
              </a:spcBef>
              <a:spcAft>
                <a:spcPts val="0"/>
              </a:spcAft>
              <a:buNone/>
            </a:pPr>
            <a:endParaRPr lang="en-US" sz="1600" dirty="0">
              <a:solidFill>
                <a:srgbClr val="FF0000"/>
              </a:solidFill>
            </a:endParaRPr>
          </a:p>
        </p:txBody>
      </p:sp>
      <p:sp>
        <p:nvSpPr>
          <p:cNvPr id="45" name="B">
            <a:extLst>
              <a:ext uri="{FF2B5EF4-FFF2-40B4-BE49-F238E27FC236}">
                <a16:creationId xmlns:a16="http://schemas.microsoft.com/office/drawing/2014/main" id="{A49BEE44-4F85-B12B-7EB0-385AA2B9C56D}"/>
              </a:ext>
            </a:extLst>
          </p:cNvPr>
          <p:cNvSpPr/>
          <p:nvPr/>
        </p:nvSpPr>
        <p:spPr>
          <a:xfrm>
            <a:off x="4835786" y="2505241"/>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46" name="S">
            <a:extLst>
              <a:ext uri="{FF2B5EF4-FFF2-40B4-BE49-F238E27FC236}">
                <a16:creationId xmlns:a16="http://schemas.microsoft.com/office/drawing/2014/main" id="{E542F406-0EAC-875F-D584-A2F0D69FC2A4}"/>
              </a:ext>
            </a:extLst>
          </p:cNvPr>
          <p:cNvGrpSpPr/>
          <p:nvPr/>
        </p:nvGrpSpPr>
        <p:grpSpPr>
          <a:xfrm>
            <a:off x="4613842" y="1458335"/>
            <a:ext cx="1877627" cy="1546280"/>
            <a:chOff x="692457" y="1349405"/>
            <a:chExt cx="1877627" cy="1546280"/>
          </a:xfrm>
        </p:grpSpPr>
        <p:sp>
          <p:nvSpPr>
            <p:cNvPr id="47" name="Rectángulo: esquinas redondeadas 46">
              <a:extLst>
                <a:ext uri="{FF2B5EF4-FFF2-40B4-BE49-F238E27FC236}">
                  <a16:creationId xmlns:a16="http://schemas.microsoft.com/office/drawing/2014/main" id="{7EA67808-2DB3-702C-2B1B-F02695042761}"/>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15</a:t>
              </a:r>
              <a:r>
                <a:rPr lang="en-US" sz="1800" baseline="30000" dirty="0">
                  <a:solidFill>
                    <a:schemeClr val="bg1"/>
                  </a:solidFill>
                </a:rPr>
                <a:t>th</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48" name="Imagen 47">
              <a:extLst>
                <a:ext uri="{FF2B5EF4-FFF2-40B4-BE49-F238E27FC236}">
                  <a16:creationId xmlns:a16="http://schemas.microsoft.com/office/drawing/2014/main" id="{DBD6C8CE-DA19-C76E-F428-2467DB00149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86986" y="2057530"/>
              <a:ext cx="1288567" cy="715870"/>
            </a:xfrm>
            <a:prstGeom prst="rect">
              <a:avLst/>
            </a:prstGeom>
          </p:spPr>
        </p:pic>
      </p:grpSp>
      <p:sp>
        <p:nvSpPr>
          <p:cNvPr id="50" name="Q">
            <a:extLst>
              <a:ext uri="{FF2B5EF4-FFF2-40B4-BE49-F238E27FC236}">
                <a16:creationId xmlns:a16="http://schemas.microsoft.com/office/drawing/2014/main" id="{30CC5E00-490A-0CF2-DC68-7C363B51D55B}"/>
              </a:ext>
            </a:extLst>
          </p:cNvPr>
          <p:cNvSpPr/>
          <p:nvPr/>
        </p:nvSpPr>
        <p:spPr>
          <a:xfrm>
            <a:off x="6615759" y="1467302"/>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600" dirty="0">
                <a:solidFill>
                  <a:srgbClr val="11743A"/>
                </a:solidFill>
              </a:rPr>
              <a:t>A decoration you hang on your</a:t>
            </a:r>
          </a:p>
          <a:p>
            <a:pPr lvl="0" algn="ctr"/>
            <a:r>
              <a:rPr lang="en-US" sz="1600" dirty="0">
                <a:solidFill>
                  <a:srgbClr val="11743A"/>
                </a:solidFill>
              </a:rPr>
              <a:t>front door.</a:t>
            </a:r>
          </a:p>
          <a:p>
            <a:pPr marL="0" lvl="0" indent="0" algn="ctr" rtl="0">
              <a:spcBef>
                <a:spcPts val="0"/>
              </a:spcBef>
              <a:spcAft>
                <a:spcPts val="0"/>
              </a:spcAft>
              <a:buNone/>
            </a:pPr>
            <a:endParaRPr lang="en-US" sz="1600" dirty="0">
              <a:solidFill>
                <a:srgbClr val="11743A"/>
              </a:solidFill>
            </a:endParaRPr>
          </a:p>
          <a:p>
            <a:pPr marL="0" lvl="0" indent="0" algn="ctr" rtl="0">
              <a:spcBef>
                <a:spcPts val="0"/>
              </a:spcBef>
              <a:spcAft>
                <a:spcPts val="0"/>
              </a:spcAft>
              <a:buNone/>
            </a:pPr>
            <a:endParaRPr lang="en-US" sz="1600" dirty="0">
              <a:solidFill>
                <a:srgbClr val="FF0000"/>
              </a:solidFill>
            </a:endParaRPr>
          </a:p>
        </p:txBody>
      </p:sp>
      <p:sp>
        <p:nvSpPr>
          <p:cNvPr id="51" name="B">
            <a:extLst>
              <a:ext uri="{FF2B5EF4-FFF2-40B4-BE49-F238E27FC236}">
                <a16:creationId xmlns:a16="http://schemas.microsoft.com/office/drawing/2014/main" id="{7043BFE7-ED0C-2F18-1023-B8A8AF3735B5}"/>
              </a:ext>
            </a:extLst>
          </p:cNvPr>
          <p:cNvSpPr/>
          <p:nvPr/>
        </p:nvSpPr>
        <p:spPr>
          <a:xfrm>
            <a:off x="6837702" y="2509468"/>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52" name="S">
            <a:extLst>
              <a:ext uri="{FF2B5EF4-FFF2-40B4-BE49-F238E27FC236}">
                <a16:creationId xmlns:a16="http://schemas.microsoft.com/office/drawing/2014/main" id="{A8DE85F8-92FF-6B57-8F19-3668781FE284}"/>
              </a:ext>
            </a:extLst>
          </p:cNvPr>
          <p:cNvGrpSpPr/>
          <p:nvPr/>
        </p:nvGrpSpPr>
        <p:grpSpPr>
          <a:xfrm>
            <a:off x="6615758" y="1467302"/>
            <a:ext cx="1877627" cy="1546280"/>
            <a:chOff x="692457" y="1349405"/>
            <a:chExt cx="1877627" cy="1546280"/>
          </a:xfrm>
        </p:grpSpPr>
        <p:sp>
          <p:nvSpPr>
            <p:cNvPr id="53" name="Rectángulo: esquinas redondeadas 52">
              <a:extLst>
                <a:ext uri="{FF2B5EF4-FFF2-40B4-BE49-F238E27FC236}">
                  <a16:creationId xmlns:a16="http://schemas.microsoft.com/office/drawing/2014/main" id="{02640A9D-87F4-E415-D22F-7599DA261C89}"/>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16</a:t>
              </a:r>
              <a:r>
                <a:rPr lang="en-US" sz="1800" baseline="30000" dirty="0">
                  <a:solidFill>
                    <a:schemeClr val="bg1"/>
                  </a:solidFill>
                </a:rPr>
                <a:t>th</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54" name="Imagen 53">
              <a:extLst>
                <a:ext uri="{FF2B5EF4-FFF2-40B4-BE49-F238E27FC236}">
                  <a16:creationId xmlns:a16="http://schemas.microsoft.com/office/drawing/2014/main" id="{284891CF-14A2-E659-C2DF-4206A05534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779612" y="2122430"/>
              <a:ext cx="716742" cy="673373"/>
            </a:xfrm>
            <a:prstGeom prst="rect">
              <a:avLst/>
            </a:prstGeom>
          </p:spPr>
        </p:pic>
      </p:grpSp>
      <p:sp>
        <p:nvSpPr>
          <p:cNvPr id="82" name="Rectángulo: esquinas redondeadas 81">
            <a:extLst>
              <a:ext uri="{FF2B5EF4-FFF2-40B4-BE49-F238E27FC236}">
                <a16:creationId xmlns:a16="http://schemas.microsoft.com/office/drawing/2014/main" id="{DB7F5136-5072-7E3E-6E78-E25D39BC339C}"/>
              </a:ext>
            </a:extLst>
          </p:cNvPr>
          <p:cNvSpPr/>
          <p:nvPr/>
        </p:nvSpPr>
        <p:spPr>
          <a:xfrm>
            <a:off x="621434" y="3085941"/>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US" sz="1600" b="1" dirty="0">
                <a:solidFill>
                  <a:srgbClr val="BF0A2A"/>
                </a:solidFill>
              </a:rPr>
              <a:t>Gingerbread man</a:t>
            </a:r>
            <a:endParaRPr lang="en-US" sz="1600" dirty="0">
              <a:solidFill>
                <a:srgbClr val="FF0000"/>
              </a:solidFill>
            </a:endParaRPr>
          </a:p>
        </p:txBody>
      </p:sp>
      <p:sp>
        <p:nvSpPr>
          <p:cNvPr id="83" name="Rectángulo: esquinas redondeadas 82">
            <a:extLst>
              <a:ext uri="{FF2B5EF4-FFF2-40B4-BE49-F238E27FC236}">
                <a16:creationId xmlns:a16="http://schemas.microsoft.com/office/drawing/2014/main" id="{30F7F7A2-C281-3BCB-7E10-59894466C33F}"/>
              </a:ext>
            </a:extLst>
          </p:cNvPr>
          <p:cNvSpPr/>
          <p:nvPr/>
        </p:nvSpPr>
        <p:spPr>
          <a:xfrm>
            <a:off x="2623350" y="3088501"/>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GB" sz="1800" b="1" dirty="0">
                <a:solidFill>
                  <a:srgbClr val="BF0A2A"/>
                </a:solidFill>
              </a:rPr>
              <a:t>Christmas pudding</a:t>
            </a:r>
            <a:endParaRPr lang="en-US" sz="1600" b="1" dirty="0">
              <a:solidFill>
                <a:srgbClr val="BF0A2A"/>
              </a:solidFill>
            </a:endParaRPr>
          </a:p>
        </p:txBody>
      </p:sp>
      <p:sp>
        <p:nvSpPr>
          <p:cNvPr id="84" name="Rectángulo: esquinas redondeadas 83">
            <a:extLst>
              <a:ext uri="{FF2B5EF4-FFF2-40B4-BE49-F238E27FC236}">
                <a16:creationId xmlns:a16="http://schemas.microsoft.com/office/drawing/2014/main" id="{A218A4E7-BB6A-49C7-EE87-3CA717A4EBB7}"/>
              </a:ext>
            </a:extLst>
          </p:cNvPr>
          <p:cNvSpPr/>
          <p:nvPr/>
        </p:nvSpPr>
        <p:spPr>
          <a:xfrm>
            <a:off x="4612894" y="3085941"/>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GB" sz="1800" b="1" dirty="0">
                <a:solidFill>
                  <a:srgbClr val="BF0A2A"/>
                </a:solidFill>
              </a:rPr>
              <a:t>Snowball</a:t>
            </a:r>
          </a:p>
        </p:txBody>
      </p:sp>
      <p:sp>
        <p:nvSpPr>
          <p:cNvPr id="85" name="Rectángulo: esquinas redondeadas 84">
            <a:extLst>
              <a:ext uri="{FF2B5EF4-FFF2-40B4-BE49-F238E27FC236}">
                <a16:creationId xmlns:a16="http://schemas.microsoft.com/office/drawing/2014/main" id="{1220D687-B075-D6F6-0295-221B1D25BF0E}"/>
              </a:ext>
            </a:extLst>
          </p:cNvPr>
          <p:cNvSpPr/>
          <p:nvPr/>
        </p:nvSpPr>
        <p:spPr>
          <a:xfrm>
            <a:off x="6569247" y="3094908"/>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GB" sz="1800" b="1" dirty="0" err="1">
                <a:solidFill>
                  <a:srgbClr val="BF0A2A"/>
                </a:solidFill>
              </a:rPr>
              <a:t>Feliz</a:t>
            </a:r>
            <a:r>
              <a:rPr lang="en-GB" sz="1800" b="1" dirty="0">
                <a:solidFill>
                  <a:srgbClr val="BF0A2A"/>
                </a:solidFill>
              </a:rPr>
              <a:t> Navidad</a:t>
            </a:r>
            <a:endParaRPr lang="en-US" sz="1600" b="1" dirty="0">
              <a:solidFill>
                <a:srgbClr val="BF0A2A"/>
              </a:solidFill>
            </a:endParaRPr>
          </a:p>
        </p:txBody>
      </p:sp>
      <p:sp>
        <p:nvSpPr>
          <p:cNvPr id="86" name="Q">
            <a:extLst>
              <a:ext uri="{FF2B5EF4-FFF2-40B4-BE49-F238E27FC236}">
                <a16:creationId xmlns:a16="http://schemas.microsoft.com/office/drawing/2014/main" id="{3424B5ED-7AD3-3905-E127-0A31F80C9CA1}"/>
              </a:ext>
            </a:extLst>
          </p:cNvPr>
          <p:cNvSpPr/>
          <p:nvPr/>
        </p:nvSpPr>
        <p:spPr>
          <a:xfrm>
            <a:off x="621435" y="3085941"/>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600" dirty="0">
                <a:solidFill>
                  <a:srgbClr val="11743A"/>
                </a:solidFill>
              </a:rPr>
              <a:t>A cookie shaped like a person.</a:t>
            </a:r>
          </a:p>
          <a:p>
            <a:pPr lvl="0" algn="ctr"/>
            <a:endParaRPr lang="en-US" sz="1600" dirty="0">
              <a:solidFill>
                <a:srgbClr val="11743A"/>
              </a:solidFill>
            </a:endParaRPr>
          </a:p>
          <a:p>
            <a:pPr lvl="0" algn="ctr"/>
            <a:endParaRPr lang="en-US" sz="1600" dirty="0">
              <a:solidFill>
                <a:srgbClr val="11743A"/>
              </a:solidFill>
            </a:endParaRPr>
          </a:p>
          <a:p>
            <a:pPr marL="0" lvl="0" indent="0" algn="ctr" rtl="0">
              <a:spcBef>
                <a:spcPts val="0"/>
              </a:spcBef>
              <a:spcAft>
                <a:spcPts val="0"/>
              </a:spcAft>
              <a:buNone/>
            </a:pPr>
            <a:endParaRPr lang="en-US" sz="1600" dirty="0">
              <a:solidFill>
                <a:srgbClr val="FF0000"/>
              </a:solidFill>
            </a:endParaRPr>
          </a:p>
        </p:txBody>
      </p:sp>
      <p:sp>
        <p:nvSpPr>
          <p:cNvPr id="87" name="B">
            <a:extLst>
              <a:ext uri="{FF2B5EF4-FFF2-40B4-BE49-F238E27FC236}">
                <a16:creationId xmlns:a16="http://schemas.microsoft.com/office/drawing/2014/main" id="{835F3D45-5123-1440-8BD3-608EA909512C}"/>
              </a:ext>
            </a:extLst>
          </p:cNvPr>
          <p:cNvSpPr/>
          <p:nvPr/>
        </p:nvSpPr>
        <p:spPr>
          <a:xfrm>
            <a:off x="843378" y="3952541"/>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88" name="S">
            <a:extLst>
              <a:ext uri="{FF2B5EF4-FFF2-40B4-BE49-F238E27FC236}">
                <a16:creationId xmlns:a16="http://schemas.microsoft.com/office/drawing/2014/main" id="{937C7DC1-DCE3-0115-0557-F50ABA16E01F}"/>
              </a:ext>
            </a:extLst>
          </p:cNvPr>
          <p:cNvGrpSpPr/>
          <p:nvPr/>
        </p:nvGrpSpPr>
        <p:grpSpPr>
          <a:xfrm>
            <a:off x="621434" y="3085941"/>
            <a:ext cx="1877627" cy="1546280"/>
            <a:chOff x="692457" y="1349405"/>
            <a:chExt cx="1877627" cy="1546280"/>
          </a:xfrm>
        </p:grpSpPr>
        <p:sp>
          <p:nvSpPr>
            <p:cNvPr id="89" name="Rectángulo: esquinas redondeadas 88">
              <a:extLst>
                <a:ext uri="{FF2B5EF4-FFF2-40B4-BE49-F238E27FC236}">
                  <a16:creationId xmlns:a16="http://schemas.microsoft.com/office/drawing/2014/main" id="{B05A9989-81DA-EB92-69D9-7B8F6A3055A8}"/>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17</a:t>
              </a:r>
              <a:r>
                <a:rPr lang="en-US" sz="1800" baseline="30000" dirty="0">
                  <a:solidFill>
                    <a:schemeClr val="bg1"/>
                  </a:solidFill>
                </a:rPr>
                <a:t>th</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90" name="Imagen 89">
              <a:extLst>
                <a:ext uri="{FF2B5EF4-FFF2-40B4-BE49-F238E27FC236}">
                  <a16:creationId xmlns:a16="http://schemas.microsoft.com/office/drawing/2014/main" id="{51B38F93-737A-C300-D9AA-A5DDE58692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12109" y="2170599"/>
              <a:ext cx="953759" cy="523775"/>
            </a:xfrm>
            <a:prstGeom prst="rect">
              <a:avLst/>
            </a:prstGeom>
          </p:spPr>
        </p:pic>
      </p:grpSp>
      <p:sp>
        <p:nvSpPr>
          <p:cNvPr id="91" name="Q">
            <a:extLst>
              <a:ext uri="{FF2B5EF4-FFF2-40B4-BE49-F238E27FC236}">
                <a16:creationId xmlns:a16="http://schemas.microsoft.com/office/drawing/2014/main" id="{FD076BE4-0CA4-4ED2-36F8-A7A57142DCF5}"/>
              </a:ext>
            </a:extLst>
          </p:cNvPr>
          <p:cNvSpPr/>
          <p:nvPr/>
        </p:nvSpPr>
        <p:spPr>
          <a:xfrm>
            <a:off x="2623351" y="3088501"/>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400" dirty="0">
                <a:solidFill>
                  <a:srgbClr val="11743A"/>
                </a:solidFill>
              </a:rPr>
              <a:t>A pudding made of fruits that is sometimes set on fire.</a:t>
            </a:r>
          </a:p>
          <a:p>
            <a:pPr lvl="0" algn="ctr"/>
            <a:endParaRPr lang="en-GB" sz="1400" dirty="0">
              <a:solidFill>
                <a:srgbClr val="11743A"/>
              </a:solidFill>
            </a:endParaRPr>
          </a:p>
          <a:p>
            <a:pPr marL="0" lvl="0" indent="0" algn="ctr" rtl="0">
              <a:spcBef>
                <a:spcPts val="0"/>
              </a:spcBef>
              <a:spcAft>
                <a:spcPts val="0"/>
              </a:spcAft>
              <a:buNone/>
            </a:pPr>
            <a:endParaRPr lang="en-US" sz="1400" dirty="0">
              <a:solidFill>
                <a:srgbClr val="009C43"/>
              </a:solidFill>
            </a:endParaRPr>
          </a:p>
          <a:p>
            <a:pPr marL="0" lvl="0" indent="0" algn="ctr" rtl="0">
              <a:spcBef>
                <a:spcPts val="0"/>
              </a:spcBef>
              <a:spcAft>
                <a:spcPts val="0"/>
              </a:spcAft>
              <a:buNone/>
            </a:pPr>
            <a:endParaRPr lang="en-US" sz="1600" dirty="0">
              <a:solidFill>
                <a:srgbClr val="FF0000"/>
              </a:solidFill>
            </a:endParaRPr>
          </a:p>
        </p:txBody>
      </p:sp>
      <p:sp>
        <p:nvSpPr>
          <p:cNvPr id="92" name="B">
            <a:extLst>
              <a:ext uri="{FF2B5EF4-FFF2-40B4-BE49-F238E27FC236}">
                <a16:creationId xmlns:a16="http://schemas.microsoft.com/office/drawing/2014/main" id="{6DA8399F-2011-8CC3-C92F-CFBEE2C9D364}"/>
              </a:ext>
            </a:extLst>
          </p:cNvPr>
          <p:cNvSpPr/>
          <p:nvPr/>
        </p:nvSpPr>
        <p:spPr>
          <a:xfrm>
            <a:off x="2845294" y="3952541"/>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93" name="S">
            <a:extLst>
              <a:ext uri="{FF2B5EF4-FFF2-40B4-BE49-F238E27FC236}">
                <a16:creationId xmlns:a16="http://schemas.microsoft.com/office/drawing/2014/main" id="{A4604C13-2026-9A19-67C3-2A73AD5A00F1}"/>
              </a:ext>
            </a:extLst>
          </p:cNvPr>
          <p:cNvGrpSpPr/>
          <p:nvPr/>
        </p:nvGrpSpPr>
        <p:grpSpPr>
          <a:xfrm>
            <a:off x="2623350" y="3088501"/>
            <a:ext cx="1877627" cy="1546280"/>
            <a:chOff x="692457" y="1349405"/>
            <a:chExt cx="1877627" cy="1546280"/>
          </a:xfrm>
        </p:grpSpPr>
        <p:sp>
          <p:nvSpPr>
            <p:cNvPr id="94" name="Rectángulo: esquinas redondeadas 93">
              <a:extLst>
                <a:ext uri="{FF2B5EF4-FFF2-40B4-BE49-F238E27FC236}">
                  <a16:creationId xmlns:a16="http://schemas.microsoft.com/office/drawing/2014/main" id="{A4D65357-42A5-DAB8-D5F6-A3E97F17C818}"/>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18</a:t>
              </a:r>
              <a:r>
                <a:rPr lang="en-US" sz="1800" baseline="30000" dirty="0">
                  <a:solidFill>
                    <a:schemeClr val="bg1"/>
                  </a:solidFill>
                </a:rPr>
                <a:t>th</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95" name="Imagen 94">
              <a:extLst>
                <a:ext uri="{FF2B5EF4-FFF2-40B4-BE49-F238E27FC236}">
                  <a16:creationId xmlns:a16="http://schemas.microsoft.com/office/drawing/2014/main" id="{13DD2661-C4E2-7691-5210-B27BC3C861B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764060" y="2095800"/>
              <a:ext cx="624357" cy="673373"/>
            </a:xfrm>
            <a:prstGeom prst="rect">
              <a:avLst/>
            </a:prstGeom>
          </p:spPr>
        </p:pic>
      </p:grpSp>
      <p:sp>
        <p:nvSpPr>
          <p:cNvPr id="96" name="Q">
            <a:extLst>
              <a:ext uri="{FF2B5EF4-FFF2-40B4-BE49-F238E27FC236}">
                <a16:creationId xmlns:a16="http://schemas.microsoft.com/office/drawing/2014/main" id="{2ECEB7A0-A47E-3E0D-C7C2-4ED2119F8DD7}"/>
              </a:ext>
            </a:extLst>
          </p:cNvPr>
          <p:cNvSpPr/>
          <p:nvPr/>
        </p:nvSpPr>
        <p:spPr>
          <a:xfrm>
            <a:off x="4613842" y="3085941"/>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400" dirty="0">
                <a:solidFill>
                  <a:srgbClr val="11743A"/>
                </a:solidFill>
              </a:rPr>
              <a:t>A ball made of frozen water that you throw at someone.</a:t>
            </a:r>
          </a:p>
          <a:p>
            <a:pPr lvl="0" algn="ctr"/>
            <a:endParaRPr lang="en-US" sz="1400" dirty="0">
              <a:solidFill>
                <a:srgbClr val="11743A"/>
              </a:solidFill>
            </a:endParaRPr>
          </a:p>
          <a:p>
            <a:pPr marL="0" lvl="0" indent="0" algn="ctr" rtl="0">
              <a:spcBef>
                <a:spcPts val="0"/>
              </a:spcBef>
              <a:spcAft>
                <a:spcPts val="0"/>
              </a:spcAft>
              <a:buNone/>
            </a:pPr>
            <a:endParaRPr lang="en-US" sz="1600" dirty="0">
              <a:solidFill>
                <a:srgbClr val="11743A"/>
              </a:solidFill>
            </a:endParaRPr>
          </a:p>
          <a:p>
            <a:pPr marL="0" lvl="0" indent="0" algn="ctr" rtl="0">
              <a:spcBef>
                <a:spcPts val="0"/>
              </a:spcBef>
              <a:spcAft>
                <a:spcPts val="0"/>
              </a:spcAft>
              <a:buNone/>
            </a:pPr>
            <a:endParaRPr lang="en-US" sz="1600" dirty="0">
              <a:solidFill>
                <a:srgbClr val="FF0000"/>
              </a:solidFill>
            </a:endParaRPr>
          </a:p>
        </p:txBody>
      </p:sp>
      <p:sp>
        <p:nvSpPr>
          <p:cNvPr id="97" name="B">
            <a:extLst>
              <a:ext uri="{FF2B5EF4-FFF2-40B4-BE49-F238E27FC236}">
                <a16:creationId xmlns:a16="http://schemas.microsoft.com/office/drawing/2014/main" id="{C125BFDE-37B8-7039-E373-9740844A25CE}"/>
              </a:ext>
            </a:extLst>
          </p:cNvPr>
          <p:cNvSpPr/>
          <p:nvPr/>
        </p:nvSpPr>
        <p:spPr>
          <a:xfrm>
            <a:off x="4835785" y="3961843"/>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98" name="S">
            <a:extLst>
              <a:ext uri="{FF2B5EF4-FFF2-40B4-BE49-F238E27FC236}">
                <a16:creationId xmlns:a16="http://schemas.microsoft.com/office/drawing/2014/main" id="{3A55502D-925E-D1C4-F4A4-D3DED39ECD52}"/>
              </a:ext>
            </a:extLst>
          </p:cNvPr>
          <p:cNvGrpSpPr/>
          <p:nvPr/>
        </p:nvGrpSpPr>
        <p:grpSpPr>
          <a:xfrm>
            <a:off x="4613841" y="3085941"/>
            <a:ext cx="1877627" cy="1546280"/>
            <a:chOff x="692457" y="1349405"/>
            <a:chExt cx="1877627" cy="1546280"/>
          </a:xfrm>
        </p:grpSpPr>
        <p:sp>
          <p:nvSpPr>
            <p:cNvPr id="99" name="Rectángulo: esquinas redondeadas 98">
              <a:extLst>
                <a:ext uri="{FF2B5EF4-FFF2-40B4-BE49-F238E27FC236}">
                  <a16:creationId xmlns:a16="http://schemas.microsoft.com/office/drawing/2014/main" id="{F6CEB9E6-F073-CB40-1F63-ECA489595882}"/>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19</a:t>
              </a:r>
              <a:r>
                <a:rPr lang="en-US" sz="1800" baseline="30000" dirty="0">
                  <a:solidFill>
                    <a:schemeClr val="bg1"/>
                  </a:solidFill>
                </a:rPr>
                <a:t>th</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100" name="Imagen 99">
              <a:extLst>
                <a:ext uri="{FF2B5EF4-FFF2-40B4-BE49-F238E27FC236}">
                  <a16:creationId xmlns:a16="http://schemas.microsoft.com/office/drawing/2014/main" id="{AC18DC44-E465-9FB9-D58A-0DD2652FD57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468436" y="2057530"/>
              <a:ext cx="1013951" cy="715870"/>
            </a:xfrm>
            <a:prstGeom prst="rect">
              <a:avLst/>
            </a:prstGeom>
          </p:spPr>
        </p:pic>
      </p:grpSp>
      <p:sp>
        <p:nvSpPr>
          <p:cNvPr id="101" name="Q">
            <a:extLst>
              <a:ext uri="{FF2B5EF4-FFF2-40B4-BE49-F238E27FC236}">
                <a16:creationId xmlns:a16="http://schemas.microsoft.com/office/drawing/2014/main" id="{44687B56-97CD-3DD9-E74A-9BF42727D418}"/>
              </a:ext>
            </a:extLst>
          </p:cNvPr>
          <p:cNvSpPr/>
          <p:nvPr/>
        </p:nvSpPr>
        <p:spPr>
          <a:xfrm>
            <a:off x="6602436" y="3094908"/>
            <a:ext cx="18888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lvl="0" algn="ctr"/>
            <a:r>
              <a:rPr lang="en-US" sz="1400" dirty="0">
                <a:solidFill>
                  <a:srgbClr val="11743A"/>
                </a:solidFill>
              </a:rPr>
              <a:t>How do you wish someone ‘Merry Christmas’ in Spanish?</a:t>
            </a:r>
          </a:p>
          <a:p>
            <a:pPr lvl="0" algn="ctr"/>
            <a:endParaRPr lang="en-US" sz="1400" dirty="0">
              <a:solidFill>
                <a:srgbClr val="11743A"/>
              </a:solidFill>
            </a:endParaRPr>
          </a:p>
          <a:p>
            <a:pPr lvl="0" algn="ctr"/>
            <a:endParaRPr lang="en-US" sz="1400" dirty="0">
              <a:solidFill>
                <a:srgbClr val="11743A"/>
              </a:solidFill>
            </a:endParaRPr>
          </a:p>
          <a:p>
            <a:pPr marL="0" lvl="0" indent="0" algn="ctr" rtl="0">
              <a:spcBef>
                <a:spcPts val="0"/>
              </a:spcBef>
              <a:spcAft>
                <a:spcPts val="0"/>
              </a:spcAft>
              <a:buNone/>
            </a:pPr>
            <a:endParaRPr lang="en-US" sz="1600" dirty="0">
              <a:solidFill>
                <a:srgbClr val="FF0000"/>
              </a:solidFill>
            </a:endParaRPr>
          </a:p>
        </p:txBody>
      </p:sp>
      <p:sp>
        <p:nvSpPr>
          <p:cNvPr id="102" name="B">
            <a:extLst>
              <a:ext uri="{FF2B5EF4-FFF2-40B4-BE49-F238E27FC236}">
                <a16:creationId xmlns:a16="http://schemas.microsoft.com/office/drawing/2014/main" id="{C25FEC41-DBA1-13E5-6460-18242A0B37E6}"/>
              </a:ext>
            </a:extLst>
          </p:cNvPr>
          <p:cNvSpPr/>
          <p:nvPr/>
        </p:nvSpPr>
        <p:spPr>
          <a:xfrm>
            <a:off x="6791191" y="3966070"/>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103" name="S">
            <a:extLst>
              <a:ext uri="{FF2B5EF4-FFF2-40B4-BE49-F238E27FC236}">
                <a16:creationId xmlns:a16="http://schemas.microsoft.com/office/drawing/2014/main" id="{D647062D-C1F2-219E-0AD7-511CF6F7FD3E}"/>
              </a:ext>
            </a:extLst>
          </p:cNvPr>
          <p:cNvGrpSpPr/>
          <p:nvPr/>
        </p:nvGrpSpPr>
        <p:grpSpPr>
          <a:xfrm>
            <a:off x="6613637" y="3094908"/>
            <a:ext cx="1877627" cy="1546280"/>
            <a:chOff x="692457" y="1349405"/>
            <a:chExt cx="1877627" cy="1546280"/>
          </a:xfrm>
        </p:grpSpPr>
        <p:sp>
          <p:nvSpPr>
            <p:cNvPr id="104" name="Rectángulo: esquinas redondeadas 103">
              <a:extLst>
                <a:ext uri="{FF2B5EF4-FFF2-40B4-BE49-F238E27FC236}">
                  <a16:creationId xmlns:a16="http://schemas.microsoft.com/office/drawing/2014/main" id="{7E6970DA-4C47-6EEC-F73A-0FB4184AC1CF}"/>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20</a:t>
              </a:r>
              <a:r>
                <a:rPr lang="en-US" sz="1800" baseline="30000" dirty="0">
                  <a:solidFill>
                    <a:schemeClr val="bg1"/>
                  </a:solidFill>
                </a:rPr>
                <a:t>th</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105" name="Imagen 104">
              <a:extLst>
                <a:ext uri="{FF2B5EF4-FFF2-40B4-BE49-F238E27FC236}">
                  <a16:creationId xmlns:a16="http://schemas.microsoft.com/office/drawing/2014/main" id="{99667611-4EA5-D345-815A-039E55F2AAD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83982" y="2110034"/>
              <a:ext cx="813329" cy="652731"/>
            </a:xfrm>
            <a:prstGeom prst="rect">
              <a:avLst/>
            </a:prstGeom>
          </p:spPr>
        </p:pic>
      </p:grpSp>
      <p:sp>
        <p:nvSpPr>
          <p:cNvPr id="106" name="Rectángulo: esquinas redondeadas 105">
            <a:extLst>
              <a:ext uri="{FF2B5EF4-FFF2-40B4-BE49-F238E27FC236}">
                <a16:creationId xmlns:a16="http://schemas.microsoft.com/office/drawing/2014/main" id="{72E01BFC-D7B3-CFF8-C2D6-CB9D4865BC11}"/>
              </a:ext>
            </a:extLst>
          </p:cNvPr>
          <p:cNvSpPr/>
          <p:nvPr/>
        </p:nvSpPr>
        <p:spPr>
          <a:xfrm>
            <a:off x="620486" y="4715892"/>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GB" sz="1800" b="1" dirty="0">
                <a:solidFill>
                  <a:srgbClr val="BF0A2A"/>
                </a:solidFill>
              </a:rPr>
              <a:t>Candy cane</a:t>
            </a:r>
          </a:p>
        </p:txBody>
      </p:sp>
      <p:sp>
        <p:nvSpPr>
          <p:cNvPr id="107" name="Rectángulo: esquinas redondeadas 106">
            <a:extLst>
              <a:ext uri="{FF2B5EF4-FFF2-40B4-BE49-F238E27FC236}">
                <a16:creationId xmlns:a16="http://schemas.microsoft.com/office/drawing/2014/main" id="{1C73D1A9-8D7A-83C0-7578-DEFED37F3A5F}"/>
              </a:ext>
            </a:extLst>
          </p:cNvPr>
          <p:cNvSpPr/>
          <p:nvPr/>
        </p:nvSpPr>
        <p:spPr>
          <a:xfrm>
            <a:off x="2623349" y="4724859"/>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GB" sz="1800" b="1" dirty="0">
                <a:solidFill>
                  <a:srgbClr val="BF0A2A"/>
                </a:solidFill>
              </a:rPr>
              <a:t>Cranberry sauce</a:t>
            </a:r>
            <a:endParaRPr lang="en-US" sz="1600" b="1" dirty="0">
              <a:solidFill>
                <a:srgbClr val="BF0A2A"/>
              </a:solidFill>
            </a:endParaRPr>
          </a:p>
        </p:txBody>
      </p:sp>
      <p:sp>
        <p:nvSpPr>
          <p:cNvPr id="108" name="Q">
            <a:extLst>
              <a:ext uri="{FF2B5EF4-FFF2-40B4-BE49-F238E27FC236}">
                <a16:creationId xmlns:a16="http://schemas.microsoft.com/office/drawing/2014/main" id="{DA60A01D-2657-92C2-4EB4-DE033BDFFACB}"/>
              </a:ext>
            </a:extLst>
          </p:cNvPr>
          <p:cNvSpPr/>
          <p:nvPr/>
        </p:nvSpPr>
        <p:spPr>
          <a:xfrm>
            <a:off x="621434" y="4715892"/>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400" dirty="0">
                <a:solidFill>
                  <a:srgbClr val="11743A"/>
                </a:solidFill>
              </a:rPr>
              <a:t>A </a:t>
            </a:r>
            <a:r>
              <a:rPr lang="en-US" sz="1400" dirty="0" err="1">
                <a:solidFill>
                  <a:srgbClr val="11743A"/>
                </a:solidFill>
              </a:rPr>
              <a:t>colourful</a:t>
            </a:r>
            <a:r>
              <a:rPr lang="en-US" sz="1400" dirty="0">
                <a:solidFill>
                  <a:srgbClr val="11743A"/>
                </a:solidFill>
              </a:rPr>
              <a:t>, hare, candy often with red and green stripes.</a:t>
            </a:r>
          </a:p>
          <a:p>
            <a:pPr lvl="0" algn="ctr"/>
            <a:endParaRPr lang="en-US" sz="1400" dirty="0">
              <a:solidFill>
                <a:srgbClr val="11743A"/>
              </a:solidFill>
            </a:endParaRPr>
          </a:p>
          <a:p>
            <a:pPr marL="0" lvl="0" indent="0" algn="ctr" rtl="0">
              <a:spcBef>
                <a:spcPts val="0"/>
              </a:spcBef>
              <a:spcAft>
                <a:spcPts val="0"/>
              </a:spcAft>
              <a:buNone/>
            </a:pPr>
            <a:endParaRPr lang="en-US" sz="1600" dirty="0">
              <a:solidFill>
                <a:srgbClr val="FF0000"/>
              </a:solidFill>
            </a:endParaRPr>
          </a:p>
        </p:txBody>
      </p:sp>
      <p:sp>
        <p:nvSpPr>
          <p:cNvPr id="109" name="B">
            <a:extLst>
              <a:ext uri="{FF2B5EF4-FFF2-40B4-BE49-F238E27FC236}">
                <a16:creationId xmlns:a16="http://schemas.microsoft.com/office/drawing/2014/main" id="{9D1A9688-10DA-1563-EC0C-F773E691AFE8}"/>
              </a:ext>
            </a:extLst>
          </p:cNvPr>
          <p:cNvSpPr/>
          <p:nvPr/>
        </p:nvSpPr>
        <p:spPr>
          <a:xfrm>
            <a:off x="843377" y="5648581"/>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110" name="S">
            <a:extLst>
              <a:ext uri="{FF2B5EF4-FFF2-40B4-BE49-F238E27FC236}">
                <a16:creationId xmlns:a16="http://schemas.microsoft.com/office/drawing/2014/main" id="{3572619B-D2F5-D6D8-911D-89A1C8C2943E}"/>
              </a:ext>
            </a:extLst>
          </p:cNvPr>
          <p:cNvGrpSpPr/>
          <p:nvPr/>
        </p:nvGrpSpPr>
        <p:grpSpPr>
          <a:xfrm>
            <a:off x="621433" y="4715892"/>
            <a:ext cx="1877627" cy="1546280"/>
            <a:chOff x="692457" y="1349405"/>
            <a:chExt cx="1877627" cy="1546280"/>
          </a:xfrm>
        </p:grpSpPr>
        <p:sp>
          <p:nvSpPr>
            <p:cNvPr id="111" name="Rectángulo: esquinas redondeadas 110">
              <a:extLst>
                <a:ext uri="{FF2B5EF4-FFF2-40B4-BE49-F238E27FC236}">
                  <a16:creationId xmlns:a16="http://schemas.microsoft.com/office/drawing/2014/main" id="{4737F2E5-1634-5064-6673-43E5D71E12D2}"/>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21</a:t>
              </a:r>
              <a:r>
                <a:rPr lang="en-US" sz="1800" baseline="30000" dirty="0">
                  <a:solidFill>
                    <a:schemeClr val="bg1"/>
                  </a:solidFill>
                </a:rPr>
                <a:t>st</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112" name="Imagen 111">
              <a:extLst>
                <a:ext uri="{FF2B5EF4-FFF2-40B4-BE49-F238E27FC236}">
                  <a16:creationId xmlns:a16="http://schemas.microsoft.com/office/drawing/2014/main" id="{B3C8FB40-423D-77E3-BEDA-8CBED63190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86986" y="2057530"/>
              <a:ext cx="1288567" cy="715870"/>
            </a:xfrm>
            <a:prstGeom prst="rect">
              <a:avLst/>
            </a:prstGeom>
          </p:spPr>
        </p:pic>
      </p:grpSp>
      <p:sp>
        <p:nvSpPr>
          <p:cNvPr id="113" name="Q">
            <a:extLst>
              <a:ext uri="{FF2B5EF4-FFF2-40B4-BE49-F238E27FC236}">
                <a16:creationId xmlns:a16="http://schemas.microsoft.com/office/drawing/2014/main" id="{AE5DFB2C-BBDA-B573-7AB1-6BD1545F7486}"/>
              </a:ext>
            </a:extLst>
          </p:cNvPr>
          <p:cNvSpPr/>
          <p:nvPr/>
        </p:nvSpPr>
        <p:spPr>
          <a:xfrm>
            <a:off x="2623350" y="4724859"/>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600" dirty="0">
                <a:solidFill>
                  <a:srgbClr val="11743A"/>
                </a:solidFill>
              </a:rPr>
              <a:t>A red sauce eaten with meat, made of berries.</a:t>
            </a:r>
          </a:p>
          <a:p>
            <a:pPr lvl="0" algn="ctr"/>
            <a:endParaRPr lang="en-US" sz="1600" dirty="0">
              <a:solidFill>
                <a:srgbClr val="11743A"/>
              </a:solidFill>
            </a:endParaRPr>
          </a:p>
          <a:p>
            <a:pPr marL="0" lvl="0" indent="0" algn="ctr" rtl="0">
              <a:spcBef>
                <a:spcPts val="0"/>
              </a:spcBef>
              <a:spcAft>
                <a:spcPts val="0"/>
              </a:spcAft>
              <a:buNone/>
            </a:pPr>
            <a:endParaRPr lang="en-US" sz="1600" dirty="0">
              <a:solidFill>
                <a:srgbClr val="FF0000"/>
              </a:solidFill>
            </a:endParaRPr>
          </a:p>
        </p:txBody>
      </p:sp>
      <p:sp>
        <p:nvSpPr>
          <p:cNvPr id="114" name="B">
            <a:extLst>
              <a:ext uri="{FF2B5EF4-FFF2-40B4-BE49-F238E27FC236}">
                <a16:creationId xmlns:a16="http://schemas.microsoft.com/office/drawing/2014/main" id="{D2A07789-FCB6-63AA-98F5-E01F45C5DFBB}"/>
              </a:ext>
            </a:extLst>
          </p:cNvPr>
          <p:cNvSpPr/>
          <p:nvPr/>
        </p:nvSpPr>
        <p:spPr>
          <a:xfrm>
            <a:off x="2845293" y="5652808"/>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115" name="S">
            <a:extLst>
              <a:ext uri="{FF2B5EF4-FFF2-40B4-BE49-F238E27FC236}">
                <a16:creationId xmlns:a16="http://schemas.microsoft.com/office/drawing/2014/main" id="{F3778CE6-C0F0-9972-EE4D-7D7BC8981073}"/>
              </a:ext>
            </a:extLst>
          </p:cNvPr>
          <p:cNvGrpSpPr/>
          <p:nvPr/>
        </p:nvGrpSpPr>
        <p:grpSpPr>
          <a:xfrm>
            <a:off x="2623349" y="4724859"/>
            <a:ext cx="1877627" cy="1546280"/>
            <a:chOff x="692457" y="1349405"/>
            <a:chExt cx="1877627" cy="1546280"/>
          </a:xfrm>
        </p:grpSpPr>
        <p:sp>
          <p:nvSpPr>
            <p:cNvPr id="116" name="Rectángulo: esquinas redondeadas 115">
              <a:extLst>
                <a:ext uri="{FF2B5EF4-FFF2-40B4-BE49-F238E27FC236}">
                  <a16:creationId xmlns:a16="http://schemas.microsoft.com/office/drawing/2014/main" id="{0B95718D-A177-E9CC-03A8-1F5A26CDC480}"/>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22</a:t>
              </a:r>
              <a:r>
                <a:rPr lang="en-US" sz="1800" baseline="30000" dirty="0">
                  <a:solidFill>
                    <a:schemeClr val="bg1"/>
                  </a:solidFill>
                </a:rPr>
                <a:t>nd</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117" name="Imagen 116">
              <a:extLst>
                <a:ext uri="{FF2B5EF4-FFF2-40B4-BE49-F238E27FC236}">
                  <a16:creationId xmlns:a16="http://schemas.microsoft.com/office/drawing/2014/main" id="{7977E410-FBDA-1465-700C-06318FF47A2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779612" y="2122430"/>
              <a:ext cx="716742" cy="673373"/>
            </a:xfrm>
            <a:prstGeom prst="rect">
              <a:avLst/>
            </a:prstGeom>
          </p:spPr>
        </p:pic>
      </p:grpSp>
      <p:sp>
        <p:nvSpPr>
          <p:cNvPr id="118" name="Rectángulo: esquinas redondeadas 117">
            <a:extLst>
              <a:ext uri="{FF2B5EF4-FFF2-40B4-BE49-F238E27FC236}">
                <a16:creationId xmlns:a16="http://schemas.microsoft.com/office/drawing/2014/main" id="{CB6CA0CF-A354-D548-E33C-5E3A639B69CA}"/>
              </a:ext>
            </a:extLst>
          </p:cNvPr>
          <p:cNvSpPr/>
          <p:nvPr/>
        </p:nvSpPr>
        <p:spPr>
          <a:xfrm>
            <a:off x="4613841" y="4724859"/>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US" b="1" dirty="0">
                <a:solidFill>
                  <a:srgbClr val="BF0A2A"/>
                </a:solidFill>
              </a:rPr>
              <a:t>Holly</a:t>
            </a:r>
            <a:endParaRPr lang="en-US" dirty="0">
              <a:solidFill>
                <a:srgbClr val="FF0000"/>
              </a:solidFill>
            </a:endParaRPr>
          </a:p>
        </p:txBody>
      </p:sp>
      <p:sp>
        <p:nvSpPr>
          <p:cNvPr id="119" name="Rectángulo: esquinas redondeadas 118">
            <a:extLst>
              <a:ext uri="{FF2B5EF4-FFF2-40B4-BE49-F238E27FC236}">
                <a16:creationId xmlns:a16="http://schemas.microsoft.com/office/drawing/2014/main" id="{2A68C7D3-DD44-A7E6-B84D-F9D73D4B5600}"/>
              </a:ext>
            </a:extLst>
          </p:cNvPr>
          <p:cNvSpPr/>
          <p:nvPr/>
        </p:nvSpPr>
        <p:spPr>
          <a:xfrm>
            <a:off x="6615757" y="4727419"/>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GB" sz="1800" b="1" dirty="0">
                <a:solidFill>
                  <a:srgbClr val="BF0A2A"/>
                </a:solidFill>
              </a:rPr>
              <a:t>Mince pies</a:t>
            </a:r>
            <a:endParaRPr lang="en-US" sz="1600" b="1" dirty="0">
              <a:solidFill>
                <a:srgbClr val="BF0A2A"/>
              </a:solidFill>
            </a:endParaRPr>
          </a:p>
        </p:txBody>
      </p:sp>
      <p:sp>
        <p:nvSpPr>
          <p:cNvPr id="120" name="Q">
            <a:extLst>
              <a:ext uri="{FF2B5EF4-FFF2-40B4-BE49-F238E27FC236}">
                <a16:creationId xmlns:a16="http://schemas.microsoft.com/office/drawing/2014/main" id="{B52C3789-7FB1-5201-3E89-6A6C69CE3EE1}"/>
              </a:ext>
            </a:extLst>
          </p:cNvPr>
          <p:cNvSpPr/>
          <p:nvPr/>
        </p:nvSpPr>
        <p:spPr>
          <a:xfrm>
            <a:off x="4613842" y="4724859"/>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400" dirty="0">
                <a:solidFill>
                  <a:srgbClr val="11743A"/>
                </a:solidFill>
              </a:rPr>
              <a:t>A spiky leaf, with red berries used in Christmas decorations.</a:t>
            </a:r>
          </a:p>
          <a:p>
            <a:pPr marL="0" lvl="0" indent="0" algn="ctr" rtl="0">
              <a:spcBef>
                <a:spcPts val="0"/>
              </a:spcBef>
              <a:spcAft>
                <a:spcPts val="0"/>
              </a:spcAft>
              <a:buNone/>
            </a:pPr>
            <a:endParaRPr lang="en-US" sz="1600" dirty="0">
              <a:solidFill>
                <a:srgbClr val="FF0000"/>
              </a:solidFill>
            </a:endParaRPr>
          </a:p>
          <a:p>
            <a:pPr marL="0" lvl="0" indent="0" algn="ctr" rtl="0">
              <a:spcBef>
                <a:spcPts val="0"/>
              </a:spcBef>
              <a:spcAft>
                <a:spcPts val="0"/>
              </a:spcAft>
              <a:buNone/>
            </a:pPr>
            <a:endParaRPr lang="en-US" sz="1600" dirty="0">
              <a:solidFill>
                <a:srgbClr val="FF0000"/>
              </a:solidFill>
            </a:endParaRPr>
          </a:p>
        </p:txBody>
      </p:sp>
      <p:sp>
        <p:nvSpPr>
          <p:cNvPr id="121" name="B">
            <a:extLst>
              <a:ext uri="{FF2B5EF4-FFF2-40B4-BE49-F238E27FC236}">
                <a16:creationId xmlns:a16="http://schemas.microsoft.com/office/drawing/2014/main" id="{FF229351-22EE-62F9-922A-A42D2DDFFA28}"/>
              </a:ext>
            </a:extLst>
          </p:cNvPr>
          <p:cNvSpPr/>
          <p:nvPr/>
        </p:nvSpPr>
        <p:spPr>
          <a:xfrm>
            <a:off x="4835785" y="5659041"/>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122" name="S">
            <a:extLst>
              <a:ext uri="{FF2B5EF4-FFF2-40B4-BE49-F238E27FC236}">
                <a16:creationId xmlns:a16="http://schemas.microsoft.com/office/drawing/2014/main" id="{70A4BC65-3DC7-69BD-2DAD-FD04F58BDA13}"/>
              </a:ext>
            </a:extLst>
          </p:cNvPr>
          <p:cNvGrpSpPr/>
          <p:nvPr/>
        </p:nvGrpSpPr>
        <p:grpSpPr>
          <a:xfrm>
            <a:off x="4613841" y="4724859"/>
            <a:ext cx="1877627" cy="1546280"/>
            <a:chOff x="692457" y="1349405"/>
            <a:chExt cx="1877627" cy="1546280"/>
          </a:xfrm>
        </p:grpSpPr>
        <p:sp>
          <p:nvSpPr>
            <p:cNvPr id="123" name="Rectángulo: esquinas redondeadas 122">
              <a:extLst>
                <a:ext uri="{FF2B5EF4-FFF2-40B4-BE49-F238E27FC236}">
                  <a16:creationId xmlns:a16="http://schemas.microsoft.com/office/drawing/2014/main" id="{FD7F94AE-A085-D03E-4464-924B17F70A5A}"/>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23</a:t>
              </a:r>
              <a:r>
                <a:rPr lang="en-US" sz="1800" baseline="30000" dirty="0">
                  <a:solidFill>
                    <a:schemeClr val="bg1"/>
                  </a:solidFill>
                </a:rPr>
                <a:t>rd</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124" name="Imagen 123">
              <a:extLst>
                <a:ext uri="{FF2B5EF4-FFF2-40B4-BE49-F238E27FC236}">
                  <a16:creationId xmlns:a16="http://schemas.microsoft.com/office/drawing/2014/main" id="{5819E499-5590-3418-6356-6237D2F2D04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12109" y="2170599"/>
              <a:ext cx="953759" cy="523775"/>
            </a:xfrm>
            <a:prstGeom prst="rect">
              <a:avLst/>
            </a:prstGeom>
          </p:spPr>
        </p:pic>
      </p:grpSp>
      <p:sp>
        <p:nvSpPr>
          <p:cNvPr id="125" name="Q">
            <a:extLst>
              <a:ext uri="{FF2B5EF4-FFF2-40B4-BE49-F238E27FC236}">
                <a16:creationId xmlns:a16="http://schemas.microsoft.com/office/drawing/2014/main" id="{191AEB0A-72EC-6528-4982-03B49C08B0CC}"/>
              </a:ext>
            </a:extLst>
          </p:cNvPr>
          <p:cNvSpPr/>
          <p:nvPr/>
        </p:nvSpPr>
        <p:spPr>
          <a:xfrm>
            <a:off x="6615758" y="4727419"/>
            <a:ext cx="1877627" cy="15462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600" dirty="0">
                <a:solidFill>
                  <a:srgbClr val="11743A"/>
                </a:solidFill>
              </a:rPr>
              <a:t>A small, sweet pie filled with dried fruits.</a:t>
            </a:r>
          </a:p>
          <a:p>
            <a:pPr lvl="0" algn="ctr"/>
            <a:endParaRPr lang="en-US" sz="1600" dirty="0">
              <a:solidFill>
                <a:srgbClr val="11743A"/>
              </a:solidFill>
            </a:endParaRPr>
          </a:p>
          <a:p>
            <a:pPr marL="0" lvl="0" indent="0" algn="ctr" rtl="0">
              <a:spcBef>
                <a:spcPts val="0"/>
              </a:spcBef>
              <a:spcAft>
                <a:spcPts val="0"/>
              </a:spcAft>
              <a:buNone/>
            </a:pPr>
            <a:endParaRPr lang="en-US" sz="1600" dirty="0">
              <a:solidFill>
                <a:srgbClr val="FF0000"/>
              </a:solidFill>
            </a:endParaRPr>
          </a:p>
        </p:txBody>
      </p:sp>
      <p:sp>
        <p:nvSpPr>
          <p:cNvPr id="126" name="B">
            <a:extLst>
              <a:ext uri="{FF2B5EF4-FFF2-40B4-BE49-F238E27FC236}">
                <a16:creationId xmlns:a16="http://schemas.microsoft.com/office/drawing/2014/main" id="{8013DA49-0AF1-CA42-9FFE-EDAA896BDAC1}"/>
              </a:ext>
            </a:extLst>
          </p:cNvPr>
          <p:cNvSpPr/>
          <p:nvPr/>
        </p:nvSpPr>
        <p:spPr>
          <a:xfrm>
            <a:off x="6837701" y="5659041"/>
            <a:ext cx="1411550" cy="399495"/>
          </a:xfrm>
          <a:prstGeom prst="roundRect">
            <a:avLst/>
          </a:prstGeom>
          <a:solidFill>
            <a:srgbClr val="009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Answer</a:t>
            </a:r>
            <a:endParaRPr lang="es-ES" b="1" dirty="0"/>
          </a:p>
        </p:txBody>
      </p:sp>
      <p:grpSp>
        <p:nvGrpSpPr>
          <p:cNvPr id="127" name="S">
            <a:extLst>
              <a:ext uri="{FF2B5EF4-FFF2-40B4-BE49-F238E27FC236}">
                <a16:creationId xmlns:a16="http://schemas.microsoft.com/office/drawing/2014/main" id="{6B70F740-45DC-54CC-F8EA-70D9D485D3F9}"/>
              </a:ext>
            </a:extLst>
          </p:cNvPr>
          <p:cNvGrpSpPr/>
          <p:nvPr/>
        </p:nvGrpSpPr>
        <p:grpSpPr>
          <a:xfrm>
            <a:off x="6615757" y="4727419"/>
            <a:ext cx="1877627" cy="1546280"/>
            <a:chOff x="692457" y="1349405"/>
            <a:chExt cx="1877627" cy="1546280"/>
          </a:xfrm>
        </p:grpSpPr>
        <p:sp>
          <p:nvSpPr>
            <p:cNvPr id="128" name="Rectángulo: esquinas redondeadas 127">
              <a:extLst>
                <a:ext uri="{FF2B5EF4-FFF2-40B4-BE49-F238E27FC236}">
                  <a16:creationId xmlns:a16="http://schemas.microsoft.com/office/drawing/2014/main" id="{01779F41-AB11-1FD5-3BAD-8E8BCB12D8F5}"/>
                </a:ext>
              </a:extLst>
            </p:cNvPr>
            <p:cNvSpPr/>
            <p:nvPr/>
          </p:nvSpPr>
          <p:spPr>
            <a:xfrm>
              <a:off x="692457" y="1349405"/>
              <a:ext cx="1877627" cy="1546280"/>
            </a:xfrm>
            <a:prstGeom prst="roundRect">
              <a:avLst/>
            </a:prstGeom>
            <a:solidFill>
              <a:srgbClr val="BF0A2A"/>
            </a:solidFill>
            <a:ln>
              <a:noFill/>
            </a:ln>
            <a:effectLst>
              <a:outerShdw dist="50800" dir="18900000" algn="bl" rotWithShape="0">
                <a:srgbClr val="11743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24</a:t>
              </a:r>
              <a:r>
                <a:rPr lang="en-US" sz="1800" baseline="30000" dirty="0">
                  <a:solidFill>
                    <a:schemeClr val="bg1"/>
                  </a:solidFill>
                </a:rPr>
                <a:t>th</a:t>
              </a:r>
              <a:r>
                <a:rPr lang="en-US" sz="1800" dirty="0">
                  <a:solidFill>
                    <a:schemeClr val="bg1"/>
                  </a:solidFill>
                </a:rPr>
                <a:t> December</a:t>
              </a:r>
            </a:p>
            <a:p>
              <a:pPr algn="ctr"/>
              <a:endParaRPr lang="en-US" dirty="0">
                <a:solidFill>
                  <a:schemeClr val="bg1"/>
                </a:solidFill>
              </a:endParaRPr>
            </a:p>
            <a:p>
              <a:pPr algn="ctr"/>
              <a:endParaRPr lang="en-US" sz="1800" dirty="0">
                <a:solidFill>
                  <a:schemeClr val="bg1"/>
                </a:solidFill>
              </a:endParaRPr>
            </a:p>
          </p:txBody>
        </p:sp>
        <p:pic>
          <p:nvPicPr>
            <p:cNvPr id="129" name="Imagen 128">
              <a:extLst>
                <a:ext uri="{FF2B5EF4-FFF2-40B4-BE49-F238E27FC236}">
                  <a16:creationId xmlns:a16="http://schemas.microsoft.com/office/drawing/2014/main" id="{18C733ED-1602-76C2-1746-C6D80779FD6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764060" y="2095800"/>
              <a:ext cx="624357" cy="673373"/>
            </a:xfrm>
            <a:prstGeom prst="rect">
              <a:avLst/>
            </a:prstGeom>
          </p:spPr>
        </p:pic>
      </p:grpSp>
    </p:spTree>
    <p:extLst>
      <p:ext uri="{BB962C8B-B14F-4D97-AF65-F5344CB8AC3E}">
        <p14:creationId xmlns:p14="http://schemas.microsoft.com/office/powerpoint/2010/main" val="1776878704"/>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4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0"/>
                                        </p:tgtEl>
                                      </p:cBhvr>
                                    </p:animEffect>
                                    <p:set>
                                      <p:cBhvr>
                                        <p:cTn id="22"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8"/>
                                        </p:tgtEl>
                                      </p:cBhvr>
                                    </p:animEffect>
                                    <p:set>
                                      <p:cBhvr>
                                        <p:cTn id="28" dur="1" fill="hold">
                                          <p:stCondLst>
                                            <p:cond delay="499"/>
                                          </p:stCondLst>
                                        </p:cTn>
                                        <p:tgtEl>
                                          <p:spTgt spid="38"/>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39"/>
                                        </p:tgtEl>
                                      </p:cBhvr>
                                    </p:animEffect>
                                    <p:set>
                                      <p:cBhvr>
                                        <p:cTn id="3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4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6"/>
                                        </p:tgtEl>
                                      </p:cBhvr>
                                    </p:animEffect>
                                    <p:set>
                                      <p:cBhvr>
                                        <p:cTn id="3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8" restart="whenNotActive" fill="hold" evtFilter="cancelBubble" nodeType="interactiveSeq">
                <p:stCondLst>
                  <p:cond evt="onClick" delay="0">
                    <p:tgtEl>
                      <p:spTgt spid="4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45"/>
                                        </p:tgtEl>
                                      </p:cBhvr>
                                    </p:animEffect>
                                    <p:set>
                                      <p:cBhvr>
                                        <p:cTn id="46"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7" restart="whenNotActive" fill="hold" evtFilter="cancelBubble" nodeType="interactiveSeq">
                <p:stCondLst>
                  <p:cond evt="onClick" delay="0">
                    <p:tgtEl>
                      <p:spTgt spid="52"/>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52"/>
                                        </p:tgtEl>
                                      </p:cBhvr>
                                    </p:animEffect>
                                    <p:set>
                                      <p:cBhvr>
                                        <p:cTn id="5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50"/>
                                        </p:tgtEl>
                                      </p:cBhvr>
                                    </p:animEffect>
                                    <p:set>
                                      <p:cBhvr>
                                        <p:cTn id="58" dur="1" fill="hold">
                                          <p:stCondLst>
                                            <p:cond delay="499"/>
                                          </p:stCondLst>
                                        </p:cTn>
                                        <p:tgtEl>
                                          <p:spTgt spid="50"/>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51"/>
                                        </p:tgtEl>
                                      </p:cBhvr>
                                    </p:animEffect>
                                    <p:set>
                                      <p:cBhvr>
                                        <p:cTn id="61"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2" restart="whenNotActive" fill="hold" evtFilter="cancelBubble" nodeType="interactiveSeq">
                <p:stCondLst>
                  <p:cond evt="onClick" delay="0">
                    <p:tgtEl>
                      <p:spTgt spid="8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88"/>
                                        </p:tgtEl>
                                      </p:cBhvr>
                                    </p:animEffect>
                                    <p:set>
                                      <p:cBhvr>
                                        <p:cTn id="67"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68" restart="whenNotActive" fill="hold" evtFilter="cancelBubble" nodeType="interactiveSeq">
                <p:stCondLst>
                  <p:cond evt="onClick" delay="0">
                    <p:tgtEl>
                      <p:spTgt spid="87"/>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86"/>
                                        </p:tgtEl>
                                      </p:cBhvr>
                                    </p:animEffect>
                                    <p:set>
                                      <p:cBhvr>
                                        <p:cTn id="73" dur="1" fill="hold">
                                          <p:stCondLst>
                                            <p:cond delay="499"/>
                                          </p:stCondLst>
                                        </p:cTn>
                                        <p:tgtEl>
                                          <p:spTgt spid="86"/>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87"/>
                                        </p:tgtEl>
                                      </p:cBhvr>
                                    </p:animEffect>
                                    <p:set>
                                      <p:cBhvr>
                                        <p:cTn id="7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77" restart="whenNotActive" fill="hold" evtFilter="cancelBubble" nodeType="interactiveSeq">
                <p:stCondLst>
                  <p:cond evt="onClick" delay="0">
                    <p:tgtEl>
                      <p:spTgt spid="93"/>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93"/>
                                        </p:tgtEl>
                                      </p:cBhvr>
                                    </p:animEffect>
                                    <p:set>
                                      <p:cBhvr>
                                        <p:cTn id="82"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83" restart="whenNotActive" fill="hold" evtFilter="cancelBubble" nodeType="interactiveSeq">
                <p:stCondLst>
                  <p:cond evt="onClick" delay="0">
                    <p:tgtEl>
                      <p:spTgt spid="92"/>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0" nodeType="clickEffect">
                                  <p:stCondLst>
                                    <p:cond delay="0"/>
                                  </p:stCondLst>
                                  <p:childTnLst>
                                    <p:animEffect transition="out" filter="fade">
                                      <p:cBhvr>
                                        <p:cTn id="87" dur="500"/>
                                        <p:tgtEl>
                                          <p:spTgt spid="91"/>
                                        </p:tgtEl>
                                      </p:cBhvr>
                                    </p:animEffect>
                                    <p:set>
                                      <p:cBhvr>
                                        <p:cTn id="88" dur="1" fill="hold">
                                          <p:stCondLst>
                                            <p:cond delay="499"/>
                                          </p:stCondLst>
                                        </p:cTn>
                                        <p:tgtEl>
                                          <p:spTgt spid="91"/>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92"/>
                                        </p:tgtEl>
                                      </p:cBhvr>
                                    </p:animEffect>
                                    <p:set>
                                      <p:cBhvr>
                                        <p:cTn id="91"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92" restart="whenNotActive" fill="hold" evtFilter="cancelBubble" nodeType="interactiveSeq">
                <p:stCondLst>
                  <p:cond evt="onClick" delay="0">
                    <p:tgtEl>
                      <p:spTgt spid="98"/>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98"/>
                                        </p:tgtEl>
                                      </p:cBhvr>
                                    </p:animEffect>
                                    <p:set>
                                      <p:cBhvr>
                                        <p:cTn id="97"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98" restart="whenNotActive" fill="hold" evtFilter="cancelBubble" nodeType="interactiveSeq">
                <p:stCondLst>
                  <p:cond evt="onClick" delay="0">
                    <p:tgtEl>
                      <p:spTgt spid="97"/>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96"/>
                                        </p:tgtEl>
                                      </p:cBhvr>
                                    </p:animEffect>
                                    <p:set>
                                      <p:cBhvr>
                                        <p:cTn id="103" dur="1" fill="hold">
                                          <p:stCondLst>
                                            <p:cond delay="499"/>
                                          </p:stCondLst>
                                        </p:cTn>
                                        <p:tgtEl>
                                          <p:spTgt spid="96"/>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500"/>
                                        <p:tgtEl>
                                          <p:spTgt spid="97"/>
                                        </p:tgtEl>
                                      </p:cBhvr>
                                    </p:animEffect>
                                    <p:set>
                                      <p:cBhvr>
                                        <p:cTn id="106"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07" restart="whenNotActive" fill="hold" evtFilter="cancelBubble" nodeType="interactiveSeq">
                <p:stCondLst>
                  <p:cond evt="onClick" delay="0">
                    <p:tgtEl>
                      <p:spTgt spid="10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103"/>
                                        </p:tgtEl>
                                      </p:cBhvr>
                                    </p:animEffect>
                                    <p:set>
                                      <p:cBhvr>
                                        <p:cTn id="112" dur="1" fill="hold">
                                          <p:stCondLst>
                                            <p:cond delay="499"/>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113" restart="whenNotActive" fill="hold" evtFilter="cancelBubble" nodeType="interactiveSeq">
                <p:stCondLst>
                  <p:cond evt="onClick" delay="0">
                    <p:tgtEl>
                      <p:spTgt spid="102"/>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0" nodeType="clickEffect">
                                  <p:stCondLst>
                                    <p:cond delay="0"/>
                                  </p:stCondLst>
                                  <p:childTnLst>
                                    <p:animEffect transition="out" filter="fade">
                                      <p:cBhvr>
                                        <p:cTn id="117" dur="500"/>
                                        <p:tgtEl>
                                          <p:spTgt spid="101"/>
                                        </p:tgtEl>
                                      </p:cBhvr>
                                    </p:animEffect>
                                    <p:set>
                                      <p:cBhvr>
                                        <p:cTn id="118" dur="1" fill="hold">
                                          <p:stCondLst>
                                            <p:cond delay="499"/>
                                          </p:stCondLst>
                                        </p:cTn>
                                        <p:tgtEl>
                                          <p:spTgt spid="101"/>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500"/>
                                        <p:tgtEl>
                                          <p:spTgt spid="102"/>
                                        </p:tgtEl>
                                      </p:cBhvr>
                                    </p:animEffect>
                                    <p:set>
                                      <p:cBhvr>
                                        <p:cTn id="121"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122" restart="whenNotActive" fill="hold" evtFilter="cancelBubble" nodeType="interactiveSeq">
                <p:stCondLst>
                  <p:cond evt="onClick" delay="0">
                    <p:tgtEl>
                      <p:spTgt spid="110"/>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10"/>
                                        </p:tgtEl>
                                      </p:cBhvr>
                                    </p:animEffect>
                                    <p:set>
                                      <p:cBhvr>
                                        <p:cTn id="127"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128" restart="whenNotActive" fill="hold" evtFilter="cancelBubble" nodeType="interactiveSeq">
                <p:stCondLst>
                  <p:cond evt="onClick" delay="0">
                    <p:tgtEl>
                      <p:spTgt spid="109"/>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08"/>
                                        </p:tgtEl>
                                      </p:cBhvr>
                                    </p:animEffect>
                                    <p:set>
                                      <p:cBhvr>
                                        <p:cTn id="133" dur="1" fill="hold">
                                          <p:stCondLst>
                                            <p:cond delay="499"/>
                                          </p:stCondLst>
                                        </p:cTn>
                                        <p:tgtEl>
                                          <p:spTgt spid="108"/>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500"/>
                                        <p:tgtEl>
                                          <p:spTgt spid="109"/>
                                        </p:tgtEl>
                                      </p:cBhvr>
                                    </p:animEffect>
                                    <p:set>
                                      <p:cBhvr>
                                        <p:cTn id="136" dur="1" fill="hold">
                                          <p:stCondLst>
                                            <p:cond delay="4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37" restart="whenNotActive" fill="hold" evtFilter="cancelBubble" nodeType="interactiveSeq">
                <p:stCondLst>
                  <p:cond evt="onClick" delay="0">
                    <p:tgtEl>
                      <p:spTgt spid="115"/>
                    </p:tgtEl>
                  </p:cond>
                </p:stCondLst>
                <p:endSync evt="end" delay="0">
                  <p:rtn val="all"/>
                </p:endSync>
                <p:childTnLst>
                  <p:par>
                    <p:cTn id="138" fill="hold">
                      <p:stCondLst>
                        <p:cond delay="0"/>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500"/>
                                        <p:tgtEl>
                                          <p:spTgt spid="115"/>
                                        </p:tgtEl>
                                      </p:cBhvr>
                                    </p:animEffect>
                                    <p:set>
                                      <p:cBhvr>
                                        <p:cTn id="142" dur="1" fill="hold">
                                          <p:stCondLst>
                                            <p:cond delay="499"/>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143" restart="whenNotActive" fill="hold" evtFilter="cancelBubble" nodeType="interactiveSeq">
                <p:stCondLst>
                  <p:cond evt="onClick" delay="0">
                    <p:tgtEl>
                      <p:spTgt spid="114"/>
                    </p:tgtEl>
                  </p:cond>
                </p:stCondLst>
                <p:endSync evt="end" delay="0">
                  <p:rtn val="all"/>
                </p:endSync>
                <p:childTnLst>
                  <p:par>
                    <p:cTn id="144" fill="hold">
                      <p:stCondLst>
                        <p:cond delay="0"/>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113"/>
                                        </p:tgtEl>
                                      </p:cBhvr>
                                    </p:animEffect>
                                    <p:set>
                                      <p:cBhvr>
                                        <p:cTn id="148" dur="1" fill="hold">
                                          <p:stCondLst>
                                            <p:cond delay="499"/>
                                          </p:stCondLst>
                                        </p:cTn>
                                        <p:tgtEl>
                                          <p:spTgt spid="113"/>
                                        </p:tgtEl>
                                        <p:attrNameLst>
                                          <p:attrName>style.visibility</p:attrName>
                                        </p:attrNameLst>
                                      </p:cBhvr>
                                      <p:to>
                                        <p:strVal val="hidden"/>
                                      </p:to>
                                    </p:set>
                                  </p:childTnLst>
                                </p:cTn>
                              </p:par>
                              <p:par>
                                <p:cTn id="149" presetID="10" presetClass="exit" presetSubtype="0" fill="hold" grpId="0" nodeType="withEffect">
                                  <p:stCondLst>
                                    <p:cond delay="0"/>
                                  </p:stCondLst>
                                  <p:childTnLst>
                                    <p:animEffect transition="out" filter="fade">
                                      <p:cBhvr>
                                        <p:cTn id="150" dur="500"/>
                                        <p:tgtEl>
                                          <p:spTgt spid="114"/>
                                        </p:tgtEl>
                                      </p:cBhvr>
                                    </p:animEffect>
                                    <p:set>
                                      <p:cBhvr>
                                        <p:cTn id="151"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52" restart="whenNotActive" fill="hold" evtFilter="cancelBubble" nodeType="interactiveSeq">
                <p:stCondLst>
                  <p:cond evt="onClick" delay="0">
                    <p:tgtEl>
                      <p:spTgt spid="122"/>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22"/>
                                        </p:tgtEl>
                                      </p:cBhvr>
                                    </p:animEffect>
                                    <p:set>
                                      <p:cBhvr>
                                        <p:cTn id="157"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158" restart="whenNotActive" fill="hold" evtFilter="cancelBubble" nodeType="interactiveSeq">
                <p:stCondLst>
                  <p:cond evt="onClick" delay="0">
                    <p:tgtEl>
                      <p:spTgt spid="121"/>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120"/>
                                        </p:tgtEl>
                                      </p:cBhvr>
                                    </p:animEffect>
                                    <p:set>
                                      <p:cBhvr>
                                        <p:cTn id="163" dur="1" fill="hold">
                                          <p:stCondLst>
                                            <p:cond delay="499"/>
                                          </p:stCondLst>
                                        </p:cTn>
                                        <p:tgtEl>
                                          <p:spTgt spid="120"/>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500"/>
                                        <p:tgtEl>
                                          <p:spTgt spid="121"/>
                                        </p:tgtEl>
                                      </p:cBhvr>
                                    </p:animEffect>
                                    <p:set>
                                      <p:cBhvr>
                                        <p:cTn id="166"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167" restart="whenNotActive" fill="hold" evtFilter="cancelBubble" nodeType="interactiveSeq">
                <p:stCondLst>
                  <p:cond evt="onClick" delay="0">
                    <p:tgtEl>
                      <p:spTgt spid="127"/>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127"/>
                                        </p:tgtEl>
                                      </p:cBhvr>
                                    </p:animEffect>
                                    <p:set>
                                      <p:cBhvr>
                                        <p:cTn id="172"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173" restart="whenNotActive" fill="hold" evtFilter="cancelBubble" nodeType="interactiveSeq">
                <p:stCondLst>
                  <p:cond evt="onClick" delay="0">
                    <p:tgtEl>
                      <p:spTgt spid="126"/>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grpId="0" nodeType="clickEffect">
                                  <p:stCondLst>
                                    <p:cond delay="0"/>
                                  </p:stCondLst>
                                  <p:childTnLst>
                                    <p:animEffect transition="out" filter="fade">
                                      <p:cBhvr>
                                        <p:cTn id="177" dur="500"/>
                                        <p:tgtEl>
                                          <p:spTgt spid="125"/>
                                        </p:tgtEl>
                                      </p:cBhvr>
                                    </p:animEffect>
                                    <p:set>
                                      <p:cBhvr>
                                        <p:cTn id="178" dur="1" fill="hold">
                                          <p:stCondLst>
                                            <p:cond delay="499"/>
                                          </p:stCondLst>
                                        </p:cTn>
                                        <p:tgtEl>
                                          <p:spTgt spid="125"/>
                                        </p:tgtEl>
                                        <p:attrNameLst>
                                          <p:attrName>style.visibility</p:attrName>
                                        </p:attrNameLst>
                                      </p:cBhvr>
                                      <p:to>
                                        <p:strVal val="hidden"/>
                                      </p:to>
                                    </p:set>
                                  </p:childTnLst>
                                </p:cTn>
                              </p:par>
                              <p:par>
                                <p:cTn id="179" presetID="10" presetClass="exit" presetSubtype="0" fill="hold" grpId="0" nodeType="withEffect">
                                  <p:stCondLst>
                                    <p:cond delay="0"/>
                                  </p:stCondLst>
                                  <p:childTnLst>
                                    <p:animEffect transition="out" filter="fade">
                                      <p:cBhvr>
                                        <p:cTn id="180" dur="500"/>
                                        <p:tgtEl>
                                          <p:spTgt spid="126"/>
                                        </p:tgtEl>
                                      </p:cBhvr>
                                    </p:animEffect>
                                    <p:set>
                                      <p:cBhvr>
                                        <p:cTn id="181"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childTnLst>
        </p:cTn>
      </p:par>
    </p:tnLst>
    <p:bldLst>
      <p:bldP spid="2" grpId="0" animBg="1"/>
      <p:bldP spid="15" grpId="0" animBg="1"/>
      <p:bldP spid="38" grpId="0" animBg="1"/>
      <p:bldP spid="39" grpId="0" animBg="1"/>
      <p:bldP spid="44" grpId="0" animBg="1"/>
      <p:bldP spid="45" grpId="0" animBg="1"/>
      <p:bldP spid="50" grpId="0" animBg="1"/>
      <p:bldP spid="51" grpId="0" animBg="1"/>
      <p:bldP spid="86" grpId="0" animBg="1"/>
      <p:bldP spid="87" grpId="0" animBg="1"/>
      <p:bldP spid="91" grpId="0" animBg="1"/>
      <p:bldP spid="92" grpId="0" animBg="1"/>
      <p:bldP spid="96" grpId="0" animBg="1"/>
      <p:bldP spid="97" grpId="0" animBg="1"/>
      <p:bldP spid="101" grpId="0" animBg="1"/>
      <p:bldP spid="102" grpId="0" animBg="1"/>
      <p:bldP spid="108" grpId="0" animBg="1"/>
      <p:bldP spid="109" grpId="0" animBg="1"/>
      <p:bldP spid="113" grpId="0" animBg="1"/>
      <p:bldP spid="114" grpId="0" animBg="1"/>
      <p:bldP spid="120" grpId="0" animBg="1"/>
      <p:bldP spid="121" grpId="0" animBg="1"/>
      <p:bldP spid="125" grpId="0" animBg="1"/>
      <p:bldP spid="1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01181"/>
            <a:ext cx="8220075" cy="994306"/>
          </a:xfrm>
          <a:effectLst>
            <a:outerShdw dist="25400" dir="2700000" algn="tl" rotWithShape="0">
              <a:srgbClr val="009C43">
                <a:alpha val="66000"/>
              </a:srgbClr>
            </a:outerShdw>
          </a:effectLst>
        </p:spPr>
        <p:txBody>
          <a:bodyPr/>
          <a:lstStyle/>
          <a:p>
            <a:r>
              <a:rPr lang="en-US" sz="2900" dirty="0">
                <a:solidFill>
                  <a:srgbClr val="BF0A2A"/>
                </a:solidFill>
                <a:latin typeface="+mn-lt"/>
              </a:rPr>
              <a:t>A funny action for every day until Christmas</a:t>
            </a:r>
          </a:p>
        </p:txBody>
      </p:sp>
      <p:sp>
        <p:nvSpPr>
          <p:cNvPr id="285" name="CuadroTexto 284">
            <a:extLst>
              <a:ext uri="{FF2B5EF4-FFF2-40B4-BE49-F238E27FC236}">
                <a16:creationId xmlns:a16="http://schemas.microsoft.com/office/drawing/2014/main" id="{D04705FF-93AB-0C75-972F-B1A63A40DE8B}"/>
              </a:ext>
            </a:extLst>
          </p:cNvPr>
          <p:cNvSpPr txBox="1"/>
          <p:nvPr/>
        </p:nvSpPr>
        <p:spPr>
          <a:xfrm>
            <a:off x="611803" y="1478641"/>
            <a:ext cx="1403235" cy="738664"/>
          </a:xfrm>
          <a:prstGeom prst="rect">
            <a:avLst/>
          </a:prstGeom>
          <a:noFill/>
          <a:effectLst/>
        </p:spPr>
        <p:txBody>
          <a:bodyPr wrap="square" rtlCol="0">
            <a:spAutoFit/>
          </a:bodyPr>
          <a:lstStyle/>
          <a:p>
            <a:pPr algn="ctr"/>
            <a:r>
              <a:rPr lang="en-US" sz="1400" b="1" dirty="0">
                <a:solidFill>
                  <a:srgbClr val="E51E21"/>
                </a:solidFill>
              </a:rPr>
              <a:t>Laugh like Father Christmas</a:t>
            </a:r>
            <a:endParaRPr lang="es-ES" sz="1400" b="1" dirty="0">
              <a:solidFill>
                <a:srgbClr val="E51E21"/>
              </a:solidFill>
            </a:endParaRPr>
          </a:p>
        </p:txBody>
      </p:sp>
      <p:sp>
        <p:nvSpPr>
          <p:cNvPr id="286" name="CuadroTexto 285">
            <a:extLst>
              <a:ext uri="{FF2B5EF4-FFF2-40B4-BE49-F238E27FC236}">
                <a16:creationId xmlns:a16="http://schemas.microsoft.com/office/drawing/2014/main" id="{9DCE174B-5532-082C-14A8-B43308E6E06D}"/>
              </a:ext>
            </a:extLst>
          </p:cNvPr>
          <p:cNvSpPr txBox="1"/>
          <p:nvPr/>
        </p:nvSpPr>
        <p:spPr>
          <a:xfrm>
            <a:off x="1904301" y="1478641"/>
            <a:ext cx="1403235" cy="523220"/>
          </a:xfrm>
          <a:prstGeom prst="rect">
            <a:avLst/>
          </a:prstGeom>
          <a:noFill/>
          <a:effectLst/>
        </p:spPr>
        <p:txBody>
          <a:bodyPr wrap="square" rtlCol="0">
            <a:spAutoFit/>
          </a:bodyPr>
          <a:lstStyle/>
          <a:p>
            <a:pPr algn="ctr"/>
            <a:r>
              <a:rPr lang="en-US" sz="1400" b="1" dirty="0">
                <a:solidFill>
                  <a:srgbClr val="E51E21"/>
                </a:solidFill>
              </a:rPr>
              <a:t>Make a snow angel</a:t>
            </a:r>
            <a:endParaRPr lang="es-ES" sz="1400" b="1" dirty="0">
              <a:solidFill>
                <a:srgbClr val="E51E21"/>
              </a:solidFill>
            </a:endParaRPr>
          </a:p>
        </p:txBody>
      </p:sp>
      <p:sp>
        <p:nvSpPr>
          <p:cNvPr id="287" name="CuadroTexto 286">
            <a:extLst>
              <a:ext uri="{FF2B5EF4-FFF2-40B4-BE49-F238E27FC236}">
                <a16:creationId xmlns:a16="http://schemas.microsoft.com/office/drawing/2014/main" id="{D431E1F3-2E53-C152-78F3-F99AD38CB724}"/>
              </a:ext>
            </a:extLst>
          </p:cNvPr>
          <p:cNvSpPr txBox="1"/>
          <p:nvPr/>
        </p:nvSpPr>
        <p:spPr>
          <a:xfrm>
            <a:off x="3196797" y="1478641"/>
            <a:ext cx="1403235" cy="523220"/>
          </a:xfrm>
          <a:prstGeom prst="rect">
            <a:avLst/>
          </a:prstGeom>
          <a:noFill/>
          <a:effectLst/>
        </p:spPr>
        <p:txBody>
          <a:bodyPr wrap="square" rtlCol="0">
            <a:spAutoFit/>
          </a:bodyPr>
          <a:lstStyle/>
          <a:p>
            <a:pPr algn="ctr"/>
            <a:r>
              <a:rPr lang="en-US" sz="1400" b="1" dirty="0">
                <a:solidFill>
                  <a:srgbClr val="E51E21"/>
                </a:solidFill>
              </a:rPr>
              <a:t>Stand like a Christmas tree</a:t>
            </a:r>
            <a:endParaRPr lang="es-ES" sz="1400" b="1" dirty="0">
              <a:solidFill>
                <a:srgbClr val="E51E21"/>
              </a:solidFill>
            </a:endParaRPr>
          </a:p>
        </p:txBody>
      </p:sp>
      <p:sp>
        <p:nvSpPr>
          <p:cNvPr id="288" name="CuadroTexto 287">
            <a:extLst>
              <a:ext uri="{FF2B5EF4-FFF2-40B4-BE49-F238E27FC236}">
                <a16:creationId xmlns:a16="http://schemas.microsoft.com/office/drawing/2014/main" id="{AF63CE00-F3B9-F6DC-BB68-FB222E29DF17}"/>
              </a:ext>
            </a:extLst>
          </p:cNvPr>
          <p:cNvSpPr txBox="1"/>
          <p:nvPr/>
        </p:nvSpPr>
        <p:spPr>
          <a:xfrm>
            <a:off x="4489295" y="1478641"/>
            <a:ext cx="1403235" cy="523220"/>
          </a:xfrm>
          <a:prstGeom prst="rect">
            <a:avLst/>
          </a:prstGeom>
          <a:noFill/>
          <a:effectLst/>
        </p:spPr>
        <p:txBody>
          <a:bodyPr wrap="square" rtlCol="0">
            <a:spAutoFit/>
          </a:bodyPr>
          <a:lstStyle/>
          <a:p>
            <a:pPr algn="ctr"/>
            <a:r>
              <a:rPr lang="en-US" sz="1400" b="1" dirty="0">
                <a:solidFill>
                  <a:srgbClr val="E51E21"/>
                </a:solidFill>
              </a:rPr>
              <a:t>Gallop like</a:t>
            </a:r>
          </a:p>
          <a:p>
            <a:pPr algn="ctr"/>
            <a:r>
              <a:rPr lang="en-US" sz="1400" b="1" dirty="0">
                <a:solidFill>
                  <a:srgbClr val="E51E21"/>
                </a:solidFill>
              </a:rPr>
              <a:t>a reindeer</a:t>
            </a:r>
            <a:endParaRPr lang="es-ES" sz="1400" b="1" dirty="0">
              <a:solidFill>
                <a:srgbClr val="E51E21"/>
              </a:solidFill>
            </a:endParaRPr>
          </a:p>
        </p:txBody>
      </p:sp>
      <p:sp>
        <p:nvSpPr>
          <p:cNvPr id="289" name="CuadroTexto 288">
            <a:extLst>
              <a:ext uri="{FF2B5EF4-FFF2-40B4-BE49-F238E27FC236}">
                <a16:creationId xmlns:a16="http://schemas.microsoft.com/office/drawing/2014/main" id="{E138A67A-BF79-5639-B5D3-25AD4B75F216}"/>
              </a:ext>
            </a:extLst>
          </p:cNvPr>
          <p:cNvSpPr txBox="1"/>
          <p:nvPr/>
        </p:nvSpPr>
        <p:spPr>
          <a:xfrm>
            <a:off x="5781791" y="1487032"/>
            <a:ext cx="1403235" cy="523220"/>
          </a:xfrm>
          <a:prstGeom prst="rect">
            <a:avLst/>
          </a:prstGeom>
          <a:noFill/>
          <a:effectLst/>
        </p:spPr>
        <p:txBody>
          <a:bodyPr wrap="square" rtlCol="0">
            <a:spAutoFit/>
          </a:bodyPr>
          <a:lstStyle/>
          <a:p>
            <a:pPr algn="ctr"/>
            <a:r>
              <a:rPr lang="en-US" sz="1400" b="1" dirty="0">
                <a:solidFill>
                  <a:srgbClr val="E51E21"/>
                </a:solidFill>
              </a:rPr>
              <a:t>Throw a snowball</a:t>
            </a:r>
            <a:endParaRPr lang="es-ES" sz="1400" b="1" dirty="0">
              <a:solidFill>
                <a:srgbClr val="E51E21"/>
              </a:solidFill>
            </a:endParaRPr>
          </a:p>
        </p:txBody>
      </p:sp>
      <p:sp>
        <p:nvSpPr>
          <p:cNvPr id="290" name="CuadroTexto 289">
            <a:extLst>
              <a:ext uri="{FF2B5EF4-FFF2-40B4-BE49-F238E27FC236}">
                <a16:creationId xmlns:a16="http://schemas.microsoft.com/office/drawing/2014/main" id="{58D1CC97-D36C-CF96-54B3-E648A75FE327}"/>
              </a:ext>
            </a:extLst>
          </p:cNvPr>
          <p:cNvSpPr txBox="1"/>
          <p:nvPr/>
        </p:nvSpPr>
        <p:spPr>
          <a:xfrm>
            <a:off x="7074289" y="1487032"/>
            <a:ext cx="1403235" cy="307777"/>
          </a:xfrm>
          <a:prstGeom prst="rect">
            <a:avLst/>
          </a:prstGeom>
          <a:noFill/>
          <a:effectLst/>
        </p:spPr>
        <p:txBody>
          <a:bodyPr wrap="square" rtlCol="0">
            <a:spAutoFit/>
          </a:bodyPr>
          <a:lstStyle/>
          <a:p>
            <a:pPr algn="ctr"/>
            <a:r>
              <a:rPr lang="en-US" sz="1400" b="1" dirty="0">
                <a:solidFill>
                  <a:srgbClr val="E51E21"/>
                </a:solidFill>
              </a:rPr>
              <a:t>Open a present</a:t>
            </a:r>
            <a:endParaRPr lang="es-ES" sz="1400" b="1" dirty="0">
              <a:solidFill>
                <a:srgbClr val="E51E21"/>
              </a:solidFill>
            </a:endParaRPr>
          </a:p>
        </p:txBody>
      </p:sp>
      <p:grpSp>
        <p:nvGrpSpPr>
          <p:cNvPr id="291" name="1">
            <a:extLst>
              <a:ext uri="{FF2B5EF4-FFF2-40B4-BE49-F238E27FC236}">
                <a16:creationId xmlns:a16="http://schemas.microsoft.com/office/drawing/2014/main" id="{34EFA070-3C12-0F2B-41FF-FB15CAC2A7DE}"/>
              </a:ext>
            </a:extLst>
          </p:cNvPr>
          <p:cNvGrpSpPr/>
          <p:nvPr/>
        </p:nvGrpSpPr>
        <p:grpSpPr>
          <a:xfrm>
            <a:off x="611803" y="1310658"/>
            <a:ext cx="1403235" cy="1207563"/>
            <a:chOff x="611803" y="2424759"/>
            <a:chExt cx="1403235" cy="1207563"/>
          </a:xfrm>
        </p:grpSpPr>
        <p:pic>
          <p:nvPicPr>
            <p:cNvPr id="197" name="Imagen 196">
              <a:extLst>
                <a:ext uri="{FF2B5EF4-FFF2-40B4-BE49-F238E27FC236}">
                  <a16:creationId xmlns:a16="http://schemas.microsoft.com/office/drawing/2014/main" id="{A3CEFB0A-7FF2-BC7E-16A2-BE3C909F5A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22542" y="2424759"/>
              <a:ext cx="1181759" cy="995850"/>
            </a:xfrm>
            <a:prstGeom prst="rect">
              <a:avLst/>
            </a:prstGeom>
          </p:spPr>
        </p:pic>
        <p:sp>
          <p:nvSpPr>
            <p:cNvPr id="198" name="CuadroTexto 197">
              <a:extLst>
                <a:ext uri="{FF2B5EF4-FFF2-40B4-BE49-F238E27FC236}">
                  <a16:creationId xmlns:a16="http://schemas.microsoft.com/office/drawing/2014/main" id="{96162C66-F865-54A7-C0F4-304021AF34D8}"/>
                </a:ext>
              </a:extLst>
            </p:cNvPr>
            <p:cNvSpPr txBox="1"/>
            <p:nvPr/>
          </p:nvSpPr>
          <p:spPr>
            <a:xfrm>
              <a:off x="611803" y="3324545"/>
              <a:ext cx="1403235" cy="307777"/>
            </a:xfrm>
            <a:prstGeom prst="rect">
              <a:avLst/>
            </a:prstGeom>
            <a:noFill/>
            <a:effectLst/>
          </p:spPr>
          <p:txBody>
            <a:bodyPr wrap="square" rtlCol="0">
              <a:spAutoFit/>
            </a:bodyPr>
            <a:lstStyle/>
            <a:p>
              <a:pPr algn="ctr"/>
              <a:r>
                <a:rPr lang="en-US" sz="1400" b="1" dirty="0">
                  <a:solidFill>
                    <a:srgbClr val="11743A"/>
                  </a:solidFill>
                </a:rPr>
                <a:t>1</a:t>
              </a:r>
              <a:r>
                <a:rPr lang="en-US" sz="1400" b="1" baseline="30000" dirty="0">
                  <a:solidFill>
                    <a:srgbClr val="11743A"/>
                  </a:solidFill>
                </a:rPr>
                <a:t>st </a:t>
              </a:r>
              <a:r>
                <a:rPr lang="es-ES" sz="1400" b="1" dirty="0" err="1">
                  <a:solidFill>
                    <a:srgbClr val="11743A"/>
                  </a:solidFill>
                </a:rPr>
                <a:t>December</a:t>
              </a:r>
              <a:endParaRPr lang="es-ES" sz="1400" b="1" dirty="0">
                <a:solidFill>
                  <a:srgbClr val="11743A"/>
                </a:solidFill>
              </a:endParaRPr>
            </a:p>
          </p:txBody>
        </p:sp>
      </p:grpSp>
      <p:grpSp>
        <p:nvGrpSpPr>
          <p:cNvPr id="292" name="2">
            <a:extLst>
              <a:ext uri="{FF2B5EF4-FFF2-40B4-BE49-F238E27FC236}">
                <a16:creationId xmlns:a16="http://schemas.microsoft.com/office/drawing/2014/main" id="{3D9D949F-3140-6DEE-841D-9D8D04BD3D72}"/>
              </a:ext>
            </a:extLst>
          </p:cNvPr>
          <p:cNvGrpSpPr/>
          <p:nvPr/>
        </p:nvGrpSpPr>
        <p:grpSpPr>
          <a:xfrm>
            <a:off x="1904301" y="1310658"/>
            <a:ext cx="1403235" cy="1207563"/>
            <a:chOff x="1904301" y="2424759"/>
            <a:chExt cx="1403235" cy="1207563"/>
          </a:xfrm>
        </p:grpSpPr>
        <p:pic>
          <p:nvPicPr>
            <p:cNvPr id="199" name="Imagen 198">
              <a:extLst>
                <a:ext uri="{FF2B5EF4-FFF2-40B4-BE49-F238E27FC236}">
                  <a16:creationId xmlns:a16="http://schemas.microsoft.com/office/drawing/2014/main" id="{1CF11070-D49D-55F0-1C07-712360F226A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015038" y="2424759"/>
              <a:ext cx="1181759" cy="995850"/>
            </a:xfrm>
            <a:prstGeom prst="rect">
              <a:avLst/>
            </a:prstGeom>
          </p:spPr>
        </p:pic>
        <p:sp>
          <p:nvSpPr>
            <p:cNvPr id="200" name="CuadroTexto 199">
              <a:extLst>
                <a:ext uri="{FF2B5EF4-FFF2-40B4-BE49-F238E27FC236}">
                  <a16:creationId xmlns:a16="http://schemas.microsoft.com/office/drawing/2014/main" id="{5A5BDEF8-8CCC-0F64-5329-8413ACF9D559}"/>
                </a:ext>
              </a:extLst>
            </p:cNvPr>
            <p:cNvSpPr txBox="1"/>
            <p:nvPr/>
          </p:nvSpPr>
          <p:spPr>
            <a:xfrm>
              <a:off x="1904301" y="3324545"/>
              <a:ext cx="1403235" cy="307777"/>
            </a:xfrm>
            <a:prstGeom prst="rect">
              <a:avLst/>
            </a:prstGeom>
            <a:noFill/>
            <a:effectLst/>
          </p:spPr>
          <p:txBody>
            <a:bodyPr wrap="square" rtlCol="0">
              <a:spAutoFit/>
            </a:bodyPr>
            <a:lstStyle/>
            <a:p>
              <a:pPr algn="ctr"/>
              <a:r>
                <a:rPr lang="en-US" sz="1400" b="1" dirty="0">
                  <a:solidFill>
                    <a:srgbClr val="11743A"/>
                  </a:solidFill>
                </a:rPr>
                <a:t>2</a:t>
              </a:r>
              <a:r>
                <a:rPr lang="en-US" sz="1400" b="1" baseline="30000" dirty="0">
                  <a:solidFill>
                    <a:srgbClr val="11743A"/>
                  </a:solidFill>
                </a:rPr>
                <a:t>nd </a:t>
              </a:r>
              <a:r>
                <a:rPr lang="es-ES" sz="1400" b="1" dirty="0" err="1">
                  <a:solidFill>
                    <a:srgbClr val="11743A"/>
                  </a:solidFill>
                </a:rPr>
                <a:t>December</a:t>
              </a:r>
              <a:endParaRPr lang="es-ES" sz="1400" b="1" dirty="0">
                <a:solidFill>
                  <a:srgbClr val="11743A"/>
                </a:solidFill>
              </a:endParaRPr>
            </a:p>
          </p:txBody>
        </p:sp>
      </p:grpSp>
      <p:grpSp>
        <p:nvGrpSpPr>
          <p:cNvPr id="293" name="3">
            <a:extLst>
              <a:ext uri="{FF2B5EF4-FFF2-40B4-BE49-F238E27FC236}">
                <a16:creationId xmlns:a16="http://schemas.microsoft.com/office/drawing/2014/main" id="{63820C4A-CB26-D5C0-1EC9-A94929CFE490}"/>
              </a:ext>
            </a:extLst>
          </p:cNvPr>
          <p:cNvGrpSpPr/>
          <p:nvPr/>
        </p:nvGrpSpPr>
        <p:grpSpPr>
          <a:xfrm>
            <a:off x="3196797" y="1310658"/>
            <a:ext cx="1403235" cy="1207563"/>
            <a:chOff x="3196797" y="2424759"/>
            <a:chExt cx="1403235" cy="1207563"/>
          </a:xfrm>
        </p:grpSpPr>
        <p:pic>
          <p:nvPicPr>
            <p:cNvPr id="205" name="Imagen 204">
              <a:extLst>
                <a:ext uri="{FF2B5EF4-FFF2-40B4-BE49-F238E27FC236}">
                  <a16:creationId xmlns:a16="http://schemas.microsoft.com/office/drawing/2014/main" id="{4FC7D322-1BC1-484A-0575-A1440ADC7BC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307536" y="2424759"/>
              <a:ext cx="1181759" cy="995850"/>
            </a:xfrm>
            <a:prstGeom prst="rect">
              <a:avLst/>
            </a:prstGeom>
          </p:spPr>
        </p:pic>
        <p:sp>
          <p:nvSpPr>
            <p:cNvPr id="206" name="CuadroTexto 205">
              <a:extLst>
                <a:ext uri="{FF2B5EF4-FFF2-40B4-BE49-F238E27FC236}">
                  <a16:creationId xmlns:a16="http://schemas.microsoft.com/office/drawing/2014/main" id="{0BCE24E2-9671-3691-B96F-D69892B1EEFA}"/>
                </a:ext>
              </a:extLst>
            </p:cNvPr>
            <p:cNvSpPr txBox="1"/>
            <p:nvPr/>
          </p:nvSpPr>
          <p:spPr>
            <a:xfrm>
              <a:off x="3196797" y="3324545"/>
              <a:ext cx="1403235" cy="307777"/>
            </a:xfrm>
            <a:prstGeom prst="rect">
              <a:avLst/>
            </a:prstGeom>
            <a:noFill/>
            <a:effectLst/>
          </p:spPr>
          <p:txBody>
            <a:bodyPr wrap="square" rtlCol="0">
              <a:spAutoFit/>
            </a:bodyPr>
            <a:lstStyle/>
            <a:p>
              <a:pPr algn="ctr"/>
              <a:r>
                <a:rPr lang="en-US" sz="1400" b="1" dirty="0">
                  <a:solidFill>
                    <a:srgbClr val="11743A"/>
                  </a:solidFill>
                </a:rPr>
                <a:t>3</a:t>
              </a:r>
              <a:r>
                <a:rPr lang="en-US" sz="1400" b="1" baseline="30000" dirty="0">
                  <a:solidFill>
                    <a:srgbClr val="11743A"/>
                  </a:solidFill>
                </a:rPr>
                <a:t>rd </a:t>
              </a:r>
              <a:r>
                <a:rPr lang="es-ES" sz="1400" b="1" dirty="0" err="1">
                  <a:solidFill>
                    <a:srgbClr val="11743A"/>
                  </a:solidFill>
                </a:rPr>
                <a:t>December</a:t>
              </a:r>
              <a:endParaRPr lang="es-ES" sz="1400" b="1" dirty="0">
                <a:solidFill>
                  <a:srgbClr val="11743A"/>
                </a:solidFill>
              </a:endParaRPr>
            </a:p>
          </p:txBody>
        </p:sp>
      </p:grpSp>
      <p:grpSp>
        <p:nvGrpSpPr>
          <p:cNvPr id="294" name="4">
            <a:extLst>
              <a:ext uri="{FF2B5EF4-FFF2-40B4-BE49-F238E27FC236}">
                <a16:creationId xmlns:a16="http://schemas.microsoft.com/office/drawing/2014/main" id="{5A259B11-F840-06B6-C191-709504F58FB5}"/>
              </a:ext>
            </a:extLst>
          </p:cNvPr>
          <p:cNvGrpSpPr/>
          <p:nvPr/>
        </p:nvGrpSpPr>
        <p:grpSpPr>
          <a:xfrm>
            <a:off x="4489295" y="1310658"/>
            <a:ext cx="1403235" cy="1207563"/>
            <a:chOff x="4489295" y="2424759"/>
            <a:chExt cx="1403235" cy="1207563"/>
          </a:xfrm>
        </p:grpSpPr>
        <p:pic>
          <p:nvPicPr>
            <p:cNvPr id="207" name="Imagen 206">
              <a:extLst>
                <a:ext uri="{FF2B5EF4-FFF2-40B4-BE49-F238E27FC236}">
                  <a16:creationId xmlns:a16="http://schemas.microsoft.com/office/drawing/2014/main" id="{D2CBC7BF-03AB-35A8-C442-E716B48DBCC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600032" y="2424759"/>
              <a:ext cx="1181759" cy="995850"/>
            </a:xfrm>
            <a:prstGeom prst="rect">
              <a:avLst/>
            </a:prstGeom>
          </p:spPr>
        </p:pic>
        <p:sp>
          <p:nvSpPr>
            <p:cNvPr id="208" name="CuadroTexto 207">
              <a:extLst>
                <a:ext uri="{FF2B5EF4-FFF2-40B4-BE49-F238E27FC236}">
                  <a16:creationId xmlns:a16="http://schemas.microsoft.com/office/drawing/2014/main" id="{300C600E-195C-9030-7546-7370AE1851CC}"/>
                </a:ext>
              </a:extLst>
            </p:cNvPr>
            <p:cNvSpPr txBox="1"/>
            <p:nvPr/>
          </p:nvSpPr>
          <p:spPr>
            <a:xfrm>
              <a:off x="4489295" y="3324545"/>
              <a:ext cx="1403235" cy="307777"/>
            </a:xfrm>
            <a:prstGeom prst="rect">
              <a:avLst/>
            </a:prstGeom>
            <a:noFill/>
            <a:effectLst/>
          </p:spPr>
          <p:txBody>
            <a:bodyPr wrap="square" rtlCol="0">
              <a:spAutoFit/>
            </a:bodyPr>
            <a:lstStyle/>
            <a:p>
              <a:pPr algn="ctr"/>
              <a:r>
                <a:rPr lang="en-US" sz="1400" b="1" dirty="0">
                  <a:solidFill>
                    <a:srgbClr val="11743A"/>
                  </a:solidFill>
                </a:rPr>
                <a:t>4</a:t>
              </a:r>
              <a:r>
                <a:rPr lang="en-US" sz="1400" b="1" baseline="30000" dirty="0">
                  <a:solidFill>
                    <a:srgbClr val="11743A"/>
                  </a:solidFill>
                </a:rPr>
                <a:t>th </a:t>
              </a:r>
              <a:r>
                <a:rPr lang="es-ES" sz="1400" b="1" dirty="0" err="1">
                  <a:solidFill>
                    <a:srgbClr val="11743A"/>
                  </a:solidFill>
                </a:rPr>
                <a:t>December</a:t>
              </a:r>
              <a:endParaRPr lang="es-ES" sz="1400" b="1" dirty="0">
                <a:solidFill>
                  <a:srgbClr val="11743A"/>
                </a:solidFill>
              </a:endParaRPr>
            </a:p>
          </p:txBody>
        </p:sp>
      </p:grpSp>
      <p:grpSp>
        <p:nvGrpSpPr>
          <p:cNvPr id="295" name="5">
            <a:extLst>
              <a:ext uri="{FF2B5EF4-FFF2-40B4-BE49-F238E27FC236}">
                <a16:creationId xmlns:a16="http://schemas.microsoft.com/office/drawing/2014/main" id="{9A51BBDB-E51A-96C7-AC8E-1157CF06C631}"/>
              </a:ext>
            </a:extLst>
          </p:cNvPr>
          <p:cNvGrpSpPr/>
          <p:nvPr/>
        </p:nvGrpSpPr>
        <p:grpSpPr>
          <a:xfrm>
            <a:off x="5781791" y="1319049"/>
            <a:ext cx="1403235" cy="1207563"/>
            <a:chOff x="5781791" y="2433150"/>
            <a:chExt cx="1403235" cy="1207563"/>
          </a:xfrm>
        </p:grpSpPr>
        <p:pic>
          <p:nvPicPr>
            <p:cNvPr id="209" name="Imagen 208">
              <a:extLst>
                <a:ext uri="{FF2B5EF4-FFF2-40B4-BE49-F238E27FC236}">
                  <a16:creationId xmlns:a16="http://schemas.microsoft.com/office/drawing/2014/main" id="{993EA2C1-9F57-FA01-C27B-53CB9EA7A29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892530" y="2433150"/>
              <a:ext cx="1181759" cy="995850"/>
            </a:xfrm>
            <a:prstGeom prst="rect">
              <a:avLst/>
            </a:prstGeom>
          </p:spPr>
        </p:pic>
        <p:sp>
          <p:nvSpPr>
            <p:cNvPr id="210" name="CuadroTexto 209">
              <a:extLst>
                <a:ext uri="{FF2B5EF4-FFF2-40B4-BE49-F238E27FC236}">
                  <a16:creationId xmlns:a16="http://schemas.microsoft.com/office/drawing/2014/main" id="{B7D064C2-65C3-9815-20F0-B94D754FA7DD}"/>
                </a:ext>
              </a:extLst>
            </p:cNvPr>
            <p:cNvSpPr txBox="1"/>
            <p:nvPr/>
          </p:nvSpPr>
          <p:spPr>
            <a:xfrm>
              <a:off x="5781791" y="3332936"/>
              <a:ext cx="1403235" cy="307777"/>
            </a:xfrm>
            <a:prstGeom prst="rect">
              <a:avLst/>
            </a:prstGeom>
            <a:noFill/>
            <a:effectLst/>
          </p:spPr>
          <p:txBody>
            <a:bodyPr wrap="square" rtlCol="0">
              <a:spAutoFit/>
            </a:bodyPr>
            <a:lstStyle/>
            <a:p>
              <a:pPr algn="ctr"/>
              <a:r>
                <a:rPr lang="en-US" sz="1400" b="1" dirty="0">
                  <a:solidFill>
                    <a:srgbClr val="11743A"/>
                  </a:solidFill>
                </a:rPr>
                <a:t>5</a:t>
              </a:r>
              <a:r>
                <a:rPr lang="en-US" sz="1400" b="1" baseline="30000" dirty="0">
                  <a:solidFill>
                    <a:srgbClr val="11743A"/>
                  </a:solidFill>
                </a:rPr>
                <a:t>th </a:t>
              </a:r>
              <a:r>
                <a:rPr lang="es-ES" sz="1400" b="1" dirty="0" err="1">
                  <a:solidFill>
                    <a:srgbClr val="11743A"/>
                  </a:solidFill>
                </a:rPr>
                <a:t>December</a:t>
              </a:r>
              <a:endParaRPr lang="es-ES" sz="1400" b="1" dirty="0">
                <a:solidFill>
                  <a:srgbClr val="11743A"/>
                </a:solidFill>
              </a:endParaRPr>
            </a:p>
          </p:txBody>
        </p:sp>
      </p:grpSp>
      <p:grpSp>
        <p:nvGrpSpPr>
          <p:cNvPr id="296" name="6">
            <a:extLst>
              <a:ext uri="{FF2B5EF4-FFF2-40B4-BE49-F238E27FC236}">
                <a16:creationId xmlns:a16="http://schemas.microsoft.com/office/drawing/2014/main" id="{C31557EF-D7B2-09C4-9933-F35EA127154C}"/>
              </a:ext>
            </a:extLst>
          </p:cNvPr>
          <p:cNvGrpSpPr/>
          <p:nvPr/>
        </p:nvGrpSpPr>
        <p:grpSpPr>
          <a:xfrm>
            <a:off x="7074289" y="1319049"/>
            <a:ext cx="1403235" cy="1207563"/>
            <a:chOff x="7074289" y="2433150"/>
            <a:chExt cx="1403235" cy="1207563"/>
          </a:xfrm>
        </p:grpSpPr>
        <p:pic>
          <p:nvPicPr>
            <p:cNvPr id="211" name="Imagen 210">
              <a:extLst>
                <a:ext uri="{FF2B5EF4-FFF2-40B4-BE49-F238E27FC236}">
                  <a16:creationId xmlns:a16="http://schemas.microsoft.com/office/drawing/2014/main" id="{B61686DF-2D96-5940-4EAF-D83115834D0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85026" y="2433150"/>
              <a:ext cx="1181759" cy="995850"/>
            </a:xfrm>
            <a:prstGeom prst="rect">
              <a:avLst/>
            </a:prstGeom>
          </p:spPr>
        </p:pic>
        <p:sp>
          <p:nvSpPr>
            <p:cNvPr id="212" name="CuadroTexto 211">
              <a:extLst>
                <a:ext uri="{FF2B5EF4-FFF2-40B4-BE49-F238E27FC236}">
                  <a16:creationId xmlns:a16="http://schemas.microsoft.com/office/drawing/2014/main" id="{2B877452-47A2-3FFA-8ED0-AE12F0C91A24}"/>
                </a:ext>
              </a:extLst>
            </p:cNvPr>
            <p:cNvSpPr txBox="1"/>
            <p:nvPr/>
          </p:nvSpPr>
          <p:spPr>
            <a:xfrm>
              <a:off x="7074289" y="3332936"/>
              <a:ext cx="1403235" cy="307777"/>
            </a:xfrm>
            <a:prstGeom prst="rect">
              <a:avLst/>
            </a:prstGeom>
            <a:noFill/>
            <a:effectLst/>
          </p:spPr>
          <p:txBody>
            <a:bodyPr wrap="square" rtlCol="0">
              <a:spAutoFit/>
            </a:bodyPr>
            <a:lstStyle/>
            <a:p>
              <a:pPr algn="ctr"/>
              <a:r>
                <a:rPr lang="en-US" sz="1400" b="1" dirty="0">
                  <a:solidFill>
                    <a:srgbClr val="11743A"/>
                  </a:solidFill>
                </a:rPr>
                <a:t>6</a:t>
              </a:r>
              <a:r>
                <a:rPr lang="en-US" sz="1400" b="1" baseline="30000" dirty="0">
                  <a:solidFill>
                    <a:srgbClr val="11743A"/>
                  </a:solidFill>
                </a:rPr>
                <a:t>th </a:t>
              </a:r>
              <a:r>
                <a:rPr lang="es-ES" sz="1400" b="1" dirty="0" err="1">
                  <a:solidFill>
                    <a:srgbClr val="11743A"/>
                  </a:solidFill>
                </a:rPr>
                <a:t>December</a:t>
              </a:r>
              <a:endParaRPr lang="es-ES" sz="1400" b="1" dirty="0">
                <a:solidFill>
                  <a:srgbClr val="11743A"/>
                </a:solidFill>
              </a:endParaRPr>
            </a:p>
          </p:txBody>
        </p:sp>
      </p:grpSp>
      <p:sp>
        <p:nvSpPr>
          <p:cNvPr id="315" name="CuadroTexto 314">
            <a:extLst>
              <a:ext uri="{FF2B5EF4-FFF2-40B4-BE49-F238E27FC236}">
                <a16:creationId xmlns:a16="http://schemas.microsoft.com/office/drawing/2014/main" id="{80CF4611-2FA1-3C3B-04D7-2E9EE66E5973}"/>
              </a:ext>
            </a:extLst>
          </p:cNvPr>
          <p:cNvSpPr txBox="1"/>
          <p:nvPr/>
        </p:nvSpPr>
        <p:spPr>
          <a:xfrm>
            <a:off x="583771" y="2721171"/>
            <a:ext cx="1403235" cy="523220"/>
          </a:xfrm>
          <a:prstGeom prst="rect">
            <a:avLst/>
          </a:prstGeom>
          <a:noFill/>
          <a:effectLst/>
        </p:spPr>
        <p:txBody>
          <a:bodyPr wrap="square" rtlCol="0">
            <a:spAutoFit/>
          </a:bodyPr>
          <a:lstStyle/>
          <a:p>
            <a:pPr algn="ctr"/>
            <a:r>
              <a:rPr lang="en-US" sz="1400" b="1" dirty="0">
                <a:solidFill>
                  <a:srgbClr val="E51E21"/>
                </a:solidFill>
              </a:rPr>
              <a:t>Write a Christmas list </a:t>
            </a:r>
            <a:endParaRPr lang="es-ES" sz="1400" b="1" dirty="0">
              <a:solidFill>
                <a:srgbClr val="E51E21"/>
              </a:solidFill>
            </a:endParaRPr>
          </a:p>
        </p:txBody>
      </p:sp>
      <p:sp>
        <p:nvSpPr>
          <p:cNvPr id="316" name="CuadroTexto 315">
            <a:extLst>
              <a:ext uri="{FF2B5EF4-FFF2-40B4-BE49-F238E27FC236}">
                <a16:creationId xmlns:a16="http://schemas.microsoft.com/office/drawing/2014/main" id="{49D5941B-7DC7-7409-2E7E-F8C6311CCFC2}"/>
              </a:ext>
            </a:extLst>
          </p:cNvPr>
          <p:cNvSpPr txBox="1"/>
          <p:nvPr/>
        </p:nvSpPr>
        <p:spPr>
          <a:xfrm>
            <a:off x="1876269" y="2580104"/>
            <a:ext cx="1403235" cy="954107"/>
          </a:xfrm>
          <a:prstGeom prst="rect">
            <a:avLst/>
          </a:prstGeom>
          <a:noFill/>
          <a:effectLst/>
        </p:spPr>
        <p:txBody>
          <a:bodyPr wrap="square" rtlCol="0">
            <a:spAutoFit/>
          </a:bodyPr>
          <a:lstStyle/>
          <a:p>
            <a:pPr algn="ctr"/>
            <a:r>
              <a:rPr lang="en-US" sz="1400" b="1" dirty="0">
                <a:solidFill>
                  <a:srgbClr val="E51E21"/>
                </a:solidFill>
              </a:rPr>
              <a:t>Climb down a chimney like Father Christmas</a:t>
            </a:r>
            <a:endParaRPr lang="es-ES" sz="1400" b="1" dirty="0">
              <a:solidFill>
                <a:srgbClr val="E51E21"/>
              </a:solidFill>
            </a:endParaRPr>
          </a:p>
        </p:txBody>
      </p:sp>
      <p:sp>
        <p:nvSpPr>
          <p:cNvPr id="317" name="CuadroTexto 316">
            <a:extLst>
              <a:ext uri="{FF2B5EF4-FFF2-40B4-BE49-F238E27FC236}">
                <a16:creationId xmlns:a16="http://schemas.microsoft.com/office/drawing/2014/main" id="{C287FAF1-9D39-3D67-F668-B5170DAC02CE}"/>
              </a:ext>
            </a:extLst>
          </p:cNvPr>
          <p:cNvSpPr txBox="1"/>
          <p:nvPr/>
        </p:nvSpPr>
        <p:spPr>
          <a:xfrm>
            <a:off x="3168765" y="2721171"/>
            <a:ext cx="1403235" cy="523220"/>
          </a:xfrm>
          <a:prstGeom prst="rect">
            <a:avLst/>
          </a:prstGeom>
          <a:noFill/>
          <a:effectLst/>
        </p:spPr>
        <p:txBody>
          <a:bodyPr wrap="square" rtlCol="0">
            <a:spAutoFit/>
          </a:bodyPr>
          <a:lstStyle/>
          <a:p>
            <a:pPr algn="ctr"/>
            <a:r>
              <a:rPr lang="en-US" sz="1400" b="1" dirty="0">
                <a:solidFill>
                  <a:srgbClr val="E51E21"/>
                </a:solidFill>
              </a:rPr>
              <a:t>Walk like</a:t>
            </a:r>
          </a:p>
          <a:p>
            <a:pPr algn="ctr"/>
            <a:r>
              <a:rPr lang="en-US" sz="1400" b="1" dirty="0">
                <a:solidFill>
                  <a:srgbClr val="E51E21"/>
                </a:solidFill>
              </a:rPr>
              <a:t>a turkey</a:t>
            </a:r>
            <a:endParaRPr lang="es-ES" sz="1400" b="1" dirty="0">
              <a:solidFill>
                <a:srgbClr val="E51E21"/>
              </a:solidFill>
            </a:endParaRPr>
          </a:p>
        </p:txBody>
      </p:sp>
      <p:sp>
        <p:nvSpPr>
          <p:cNvPr id="318" name="CuadroTexto 317">
            <a:extLst>
              <a:ext uri="{FF2B5EF4-FFF2-40B4-BE49-F238E27FC236}">
                <a16:creationId xmlns:a16="http://schemas.microsoft.com/office/drawing/2014/main" id="{4601CDE0-016A-D902-1389-C05730B28AD8}"/>
              </a:ext>
            </a:extLst>
          </p:cNvPr>
          <p:cNvSpPr txBox="1"/>
          <p:nvPr/>
        </p:nvSpPr>
        <p:spPr>
          <a:xfrm>
            <a:off x="4461263" y="2721171"/>
            <a:ext cx="1403235" cy="523220"/>
          </a:xfrm>
          <a:prstGeom prst="rect">
            <a:avLst/>
          </a:prstGeom>
          <a:noFill/>
          <a:effectLst/>
        </p:spPr>
        <p:txBody>
          <a:bodyPr wrap="square" rtlCol="0">
            <a:spAutoFit/>
          </a:bodyPr>
          <a:lstStyle/>
          <a:p>
            <a:pPr algn="ctr"/>
            <a:r>
              <a:rPr lang="en-US" sz="1400" b="1" dirty="0">
                <a:solidFill>
                  <a:srgbClr val="E51E21"/>
                </a:solidFill>
              </a:rPr>
              <a:t>Decorate a Christmas tree</a:t>
            </a:r>
            <a:endParaRPr lang="es-ES" sz="1400" b="1" dirty="0">
              <a:solidFill>
                <a:srgbClr val="E51E21"/>
              </a:solidFill>
            </a:endParaRPr>
          </a:p>
        </p:txBody>
      </p:sp>
      <p:sp>
        <p:nvSpPr>
          <p:cNvPr id="319" name="CuadroTexto 318">
            <a:extLst>
              <a:ext uri="{FF2B5EF4-FFF2-40B4-BE49-F238E27FC236}">
                <a16:creationId xmlns:a16="http://schemas.microsoft.com/office/drawing/2014/main" id="{3655D830-80FC-0651-3D8E-E00F1DF86AA6}"/>
              </a:ext>
            </a:extLst>
          </p:cNvPr>
          <p:cNvSpPr txBox="1"/>
          <p:nvPr/>
        </p:nvSpPr>
        <p:spPr>
          <a:xfrm>
            <a:off x="5753759" y="2729562"/>
            <a:ext cx="1403235" cy="523220"/>
          </a:xfrm>
          <a:prstGeom prst="rect">
            <a:avLst/>
          </a:prstGeom>
          <a:noFill/>
          <a:effectLst/>
        </p:spPr>
        <p:txBody>
          <a:bodyPr wrap="square" rtlCol="0">
            <a:spAutoFit/>
          </a:bodyPr>
          <a:lstStyle/>
          <a:p>
            <a:pPr algn="ctr"/>
            <a:r>
              <a:rPr lang="en-US" sz="1400" b="1" dirty="0">
                <a:solidFill>
                  <a:srgbClr val="E51E21"/>
                </a:solidFill>
              </a:rPr>
              <a:t>Wrap a present</a:t>
            </a:r>
            <a:endParaRPr lang="es-ES" sz="1400" b="1" dirty="0">
              <a:solidFill>
                <a:srgbClr val="E51E21"/>
              </a:solidFill>
            </a:endParaRPr>
          </a:p>
        </p:txBody>
      </p:sp>
      <p:sp>
        <p:nvSpPr>
          <p:cNvPr id="320" name="CuadroTexto 319">
            <a:extLst>
              <a:ext uri="{FF2B5EF4-FFF2-40B4-BE49-F238E27FC236}">
                <a16:creationId xmlns:a16="http://schemas.microsoft.com/office/drawing/2014/main" id="{83DFDF51-8A74-1AE9-D006-4C6383BBC228}"/>
              </a:ext>
            </a:extLst>
          </p:cNvPr>
          <p:cNvSpPr txBox="1"/>
          <p:nvPr/>
        </p:nvSpPr>
        <p:spPr>
          <a:xfrm>
            <a:off x="7046257" y="2729562"/>
            <a:ext cx="1403235" cy="523220"/>
          </a:xfrm>
          <a:prstGeom prst="rect">
            <a:avLst/>
          </a:prstGeom>
          <a:noFill/>
          <a:effectLst/>
        </p:spPr>
        <p:txBody>
          <a:bodyPr wrap="square" rtlCol="0">
            <a:spAutoFit/>
          </a:bodyPr>
          <a:lstStyle/>
          <a:p>
            <a:pPr algn="ctr"/>
            <a:r>
              <a:rPr lang="en-US" sz="1400" b="1" dirty="0">
                <a:solidFill>
                  <a:srgbClr val="E51E21"/>
                </a:solidFill>
              </a:rPr>
              <a:t>Eat a</a:t>
            </a:r>
          </a:p>
          <a:p>
            <a:pPr algn="ctr"/>
            <a:r>
              <a:rPr lang="en-US" sz="1400" b="1" dirty="0">
                <a:solidFill>
                  <a:srgbClr val="E51E21"/>
                </a:solidFill>
              </a:rPr>
              <a:t>mince pie</a:t>
            </a:r>
            <a:endParaRPr lang="es-ES" sz="1400" b="1" dirty="0">
              <a:solidFill>
                <a:srgbClr val="E51E21"/>
              </a:solidFill>
            </a:endParaRPr>
          </a:p>
        </p:txBody>
      </p:sp>
      <p:grpSp>
        <p:nvGrpSpPr>
          <p:cNvPr id="297" name="7">
            <a:extLst>
              <a:ext uri="{FF2B5EF4-FFF2-40B4-BE49-F238E27FC236}">
                <a16:creationId xmlns:a16="http://schemas.microsoft.com/office/drawing/2014/main" id="{FE365927-90F4-8BF4-1D34-9F713D1346FF}"/>
              </a:ext>
            </a:extLst>
          </p:cNvPr>
          <p:cNvGrpSpPr/>
          <p:nvPr/>
        </p:nvGrpSpPr>
        <p:grpSpPr>
          <a:xfrm>
            <a:off x="611803" y="2503109"/>
            <a:ext cx="1403235" cy="1207563"/>
            <a:chOff x="611803" y="3654708"/>
            <a:chExt cx="1403235" cy="1207563"/>
          </a:xfrm>
        </p:grpSpPr>
        <p:pic>
          <p:nvPicPr>
            <p:cNvPr id="249" name="Imagen 248">
              <a:extLst>
                <a:ext uri="{FF2B5EF4-FFF2-40B4-BE49-F238E27FC236}">
                  <a16:creationId xmlns:a16="http://schemas.microsoft.com/office/drawing/2014/main" id="{B8C84BD8-2942-D177-63BF-66D99EBC5CF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22542" y="3654708"/>
              <a:ext cx="1181759" cy="995850"/>
            </a:xfrm>
            <a:prstGeom prst="rect">
              <a:avLst/>
            </a:prstGeom>
          </p:spPr>
        </p:pic>
        <p:sp>
          <p:nvSpPr>
            <p:cNvPr id="250" name="CuadroTexto 249">
              <a:extLst>
                <a:ext uri="{FF2B5EF4-FFF2-40B4-BE49-F238E27FC236}">
                  <a16:creationId xmlns:a16="http://schemas.microsoft.com/office/drawing/2014/main" id="{719C99E9-7F55-40D9-D382-2251F094D710}"/>
                </a:ext>
              </a:extLst>
            </p:cNvPr>
            <p:cNvSpPr txBox="1"/>
            <p:nvPr/>
          </p:nvSpPr>
          <p:spPr>
            <a:xfrm>
              <a:off x="611803" y="4554494"/>
              <a:ext cx="1403235" cy="307777"/>
            </a:xfrm>
            <a:prstGeom prst="rect">
              <a:avLst/>
            </a:prstGeom>
            <a:noFill/>
            <a:effectLst/>
          </p:spPr>
          <p:txBody>
            <a:bodyPr wrap="square" rtlCol="0">
              <a:spAutoFit/>
            </a:bodyPr>
            <a:lstStyle/>
            <a:p>
              <a:pPr algn="ctr"/>
              <a:r>
                <a:rPr lang="en-US" sz="1400" b="1" dirty="0">
                  <a:solidFill>
                    <a:srgbClr val="11743A"/>
                  </a:solidFill>
                </a:rPr>
                <a:t>7</a:t>
              </a:r>
              <a:r>
                <a:rPr lang="en-US" sz="1400" b="1" baseline="30000" dirty="0">
                  <a:solidFill>
                    <a:srgbClr val="11743A"/>
                  </a:solidFill>
                </a:rPr>
                <a:t>th </a:t>
              </a:r>
              <a:r>
                <a:rPr lang="es-ES" sz="1400" b="1" dirty="0" err="1">
                  <a:solidFill>
                    <a:srgbClr val="11743A"/>
                  </a:solidFill>
                </a:rPr>
                <a:t>December</a:t>
              </a:r>
              <a:endParaRPr lang="es-ES" sz="1400" b="1" dirty="0">
                <a:solidFill>
                  <a:srgbClr val="11743A"/>
                </a:solidFill>
              </a:endParaRPr>
            </a:p>
          </p:txBody>
        </p:sp>
      </p:grpSp>
      <p:grpSp>
        <p:nvGrpSpPr>
          <p:cNvPr id="298" name="8">
            <a:extLst>
              <a:ext uri="{FF2B5EF4-FFF2-40B4-BE49-F238E27FC236}">
                <a16:creationId xmlns:a16="http://schemas.microsoft.com/office/drawing/2014/main" id="{6B262E32-AF4F-B5BD-B2EA-F5A6A1D9D98A}"/>
              </a:ext>
            </a:extLst>
          </p:cNvPr>
          <p:cNvGrpSpPr/>
          <p:nvPr/>
        </p:nvGrpSpPr>
        <p:grpSpPr>
          <a:xfrm>
            <a:off x="1904301" y="2503109"/>
            <a:ext cx="1403235" cy="1207563"/>
            <a:chOff x="1904301" y="3654708"/>
            <a:chExt cx="1403235" cy="1207563"/>
          </a:xfrm>
        </p:grpSpPr>
        <p:pic>
          <p:nvPicPr>
            <p:cNvPr id="251" name="Imagen 250">
              <a:extLst>
                <a:ext uri="{FF2B5EF4-FFF2-40B4-BE49-F238E27FC236}">
                  <a16:creationId xmlns:a16="http://schemas.microsoft.com/office/drawing/2014/main" id="{09DD87DC-F3EE-D074-CEE8-F397E9F117E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015038" y="3654708"/>
              <a:ext cx="1181759" cy="995850"/>
            </a:xfrm>
            <a:prstGeom prst="rect">
              <a:avLst/>
            </a:prstGeom>
          </p:spPr>
        </p:pic>
        <p:sp>
          <p:nvSpPr>
            <p:cNvPr id="252" name="CuadroTexto 251">
              <a:extLst>
                <a:ext uri="{FF2B5EF4-FFF2-40B4-BE49-F238E27FC236}">
                  <a16:creationId xmlns:a16="http://schemas.microsoft.com/office/drawing/2014/main" id="{DEC94A62-B483-D205-405B-9501CA689460}"/>
                </a:ext>
              </a:extLst>
            </p:cNvPr>
            <p:cNvSpPr txBox="1"/>
            <p:nvPr/>
          </p:nvSpPr>
          <p:spPr>
            <a:xfrm>
              <a:off x="1904301" y="4554494"/>
              <a:ext cx="1403235" cy="307777"/>
            </a:xfrm>
            <a:prstGeom prst="rect">
              <a:avLst/>
            </a:prstGeom>
            <a:noFill/>
            <a:effectLst/>
          </p:spPr>
          <p:txBody>
            <a:bodyPr wrap="square" rtlCol="0">
              <a:spAutoFit/>
            </a:bodyPr>
            <a:lstStyle/>
            <a:p>
              <a:pPr algn="ctr"/>
              <a:r>
                <a:rPr lang="en-US" sz="1400" b="1" dirty="0">
                  <a:solidFill>
                    <a:srgbClr val="11743A"/>
                  </a:solidFill>
                </a:rPr>
                <a:t>8</a:t>
              </a:r>
              <a:r>
                <a:rPr lang="en-US" sz="1400" b="1" baseline="30000" dirty="0">
                  <a:solidFill>
                    <a:srgbClr val="11743A"/>
                  </a:solidFill>
                </a:rPr>
                <a:t>th </a:t>
              </a:r>
              <a:r>
                <a:rPr lang="es-ES" sz="1400" b="1" dirty="0" err="1">
                  <a:solidFill>
                    <a:srgbClr val="11743A"/>
                  </a:solidFill>
                </a:rPr>
                <a:t>December</a:t>
              </a:r>
              <a:endParaRPr lang="es-ES" sz="1400" b="1" dirty="0">
                <a:solidFill>
                  <a:srgbClr val="11743A"/>
                </a:solidFill>
              </a:endParaRPr>
            </a:p>
          </p:txBody>
        </p:sp>
      </p:grpSp>
      <p:grpSp>
        <p:nvGrpSpPr>
          <p:cNvPr id="299" name="9">
            <a:extLst>
              <a:ext uri="{FF2B5EF4-FFF2-40B4-BE49-F238E27FC236}">
                <a16:creationId xmlns:a16="http://schemas.microsoft.com/office/drawing/2014/main" id="{35C1C4EC-B0CC-70D3-A329-9EA5786DA201}"/>
              </a:ext>
            </a:extLst>
          </p:cNvPr>
          <p:cNvGrpSpPr/>
          <p:nvPr/>
        </p:nvGrpSpPr>
        <p:grpSpPr>
          <a:xfrm>
            <a:off x="3196797" y="2503109"/>
            <a:ext cx="1403235" cy="1207563"/>
            <a:chOff x="3196797" y="3654708"/>
            <a:chExt cx="1403235" cy="1207563"/>
          </a:xfrm>
        </p:grpSpPr>
        <p:pic>
          <p:nvPicPr>
            <p:cNvPr id="253" name="Imagen 252">
              <a:extLst>
                <a:ext uri="{FF2B5EF4-FFF2-40B4-BE49-F238E27FC236}">
                  <a16:creationId xmlns:a16="http://schemas.microsoft.com/office/drawing/2014/main" id="{EA1D764A-C5B0-101E-DA16-36FA7EF296D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307536" y="3654708"/>
              <a:ext cx="1181759" cy="995850"/>
            </a:xfrm>
            <a:prstGeom prst="rect">
              <a:avLst/>
            </a:prstGeom>
          </p:spPr>
        </p:pic>
        <p:sp>
          <p:nvSpPr>
            <p:cNvPr id="254" name="CuadroTexto 253">
              <a:extLst>
                <a:ext uri="{FF2B5EF4-FFF2-40B4-BE49-F238E27FC236}">
                  <a16:creationId xmlns:a16="http://schemas.microsoft.com/office/drawing/2014/main" id="{4FC3B01A-955A-9A2B-4D79-E5633C1309EE}"/>
                </a:ext>
              </a:extLst>
            </p:cNvPr>
            <p:cNvSpPr txBox="1"/>
            <p:nvPr/>
          </p:nvSpPr>
          <p:spPr>
            <a:xfrm>
              <a:off x="3196797" y="4554494"/>
              <a:ext cx="1403235" cy="307777"/>
            </a:xfrm>
            <a:prstGeom prst="rect">
              <a:avLst/>
            </a:prstGeom>
            <a:noFill/>
            <a:effectLst/>
          </p:spPr>
          <p:txBody>
            <a:bodyPr wrap="square" rtlCol="0">
              <a:spAutoFit/>
            </a:bodyPr>
            <a:lstStyle/>
            <a:p>
              <a:pPr algn="ctr"/>
              <a:r>
                <a:rPr lang="en-US" sz="1400" b="1" dirty="0">
                  <a:solidFill>
                    <a:srgbClr val="11743A"/>
                  </a:solidFill>
                </a:rPr>
                <a:t>9</a:t>
              </a:r>
              <a:r>
                <a:rPr lang="en-US" sz="1400" b="1" baseline="30000" dirty="0">
                  <a:solidFill>
                    <a:srgbClr val="11743A"/>
                  </a:solidFill>
                </a:rPr>
                <a:t>th </a:t>
              </a:r>
              <a:r>
                <a:rPr lang="es-ES" sz="1400" b="1" dirty="0" err="1">
                  <a:solidFill>
                    <a:srgbClr val="11743A"/>
                  </a:solidFill>
                </a:rPr>
                <a:t>December</a:t>
              </a:r>
              <a:endParaRPr lang="es-ES" sz="1400" b="1" dirty="0">
                <a:solidFill>
                  <a:srgbClr val="11743A"/>
                </a:solidFill>
              </a:endParaRPr>
            </a:p>
          </p:txBody>
        </p:sp>
      </p:grpSp>
      <p:grpSp>
        <p:nvGrpSpPr>
          <p:cNvPr id="300" name="10">
            <a:extLst>
              <a:ext uri="{FF2B5EF4-FFF2-40B4-BE49-F238E27FC236}">
                <a16:creationId xmlns:a16="http://schemas.microsoft.com/office/drawing/2014/main" id="{8CEFA108-2B88-D84D-9DB9-09201534BADA}"/>
              </a:ext>
            </a:extLst>
          </p:cNvPr>
          <p:cNvGrpSpPr/>
          <p:nvPr/>
        </p:nvGrpSpPr>
        <p:grpSpPr>
          <a:xfrm>
            <a:off x="4432301" y="2503109"/>
            <a:ext cx="1517222" cy="1207563"/>
            <a:chOff x="4432301" y="3654708"/>
            <a:chExt cx="1517222" cy="1207563"/>
          </a:xfrm>
        </p:grpSpPr>
        <p:pic>
          <p:nvPicPr>
            <p:cNvPr id="255" name="Imagen 254">
              <a:extLst>
                <a:ext uri="{FF2B5EF4-FFF2-40B4-BE49-F238E27FC236}">
                  <a16:creationId xmlns:a16="http://schemas.microsoft.com/office/drawing/2014/main" id="{A28026C2-9F98-83F1-AA30-627DF4FDA15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600032" y="3654708"/>
              <a:ext cx="1181759" cy="995850"/>
            </a:xfrm>
            <a:prstGeom prst="rect">
              <a:avLst/>
            </a:prstGeom>
          </p:spPr>
        </p:pic>
        <p:sp>
          <p:nvSpPr>
            <p:cNvPr id="256" name="CuadroTexto 255">
              <a:extLst>
                <a:ext uri="{FF2B5EF4-FFF2-40B4-BE49-F238E27FC236}">
                  <a16:creationId xmlns:a16="http://schemas.microsoft.com/office/drawing/2014/main" id="{6BEF62FA-020E-C70C-0327-AAC21103C3DA}"/>
                </a:ext>
              </a:extLst>
            </p:cNvPr>
            <p:cNvSpPr txBox="1"/>
            <p:nvPr/>
          </p:nvSpPr>
          <p:spPr>
            <a:xfrm>
              <a:off x="4432301" y="4554494"/>
              <a:ext cx="1517222" cy="307777"/>
            </a:xfrm>
            <a:prstGeom prst="rect">
              <a:avLst/>
            </a:prstGeom>
            <a:noFill/>
            <a:effectLst/>
          </p:spPr>
          <p:txBody>
            <a:bodyPr wrap="square" rtlCol="0">
              <a:spAutoFit/>
            </a:bodyPr>
            <a:lstStyle/>
            <a:p>
              <a:pPr algn="ctr"/>
              <a:r>
                <a:rPr lang="en-US" sz="1400" b="1" dirty="0">
                  <a:solidFill>
                    <a:srgbClr val="11743A"/>
                  </a:solidFill>
                </a:rPr>
                <a:t>10</a:t>
              </a:r>
              <a:r>
                <a:rPr lang="en-US" sz="1400" b="1" baseline="30000" dirty="0">
                  <a:solidFill>
                    <a:srgbClr val="11743A"/>
                  </a:solidFill>
                </a:rPr>
                <a:t>th </a:t>
              </a:r>
              <a:r>
                <a:rPr lang="es-ES" sz="1400" b="1" dirty="0" err="1">
                  <a:solidFill>
                    <a:srgbClr val="11743A"/>
                  </a:solidFill>
                </a:rPr>
                <a:t>December</a:t>
              </a:r>
              <a:endParaRPr lang="es-ES" sz="1400" b="1" dirty="0">
                <a:solidFill>
                  <a:srgbClr val="11743A"/>
                </a:solidFill>
              </a:endParaRPr>
            </a:p>
          </p:txBody>
        </p:sp>
      </p:grpSp>
      <p:grpSp>
        <p:nvGrpSpPr>
          <p:cNvPr id="301" name="11">
            <a:extLst>
              <a:ext uri="{FF2B5EF4-FFF2-40B4-BE49-F238E27FC236}">
                <a16:creationId xmlns:a16="http://schemas.microsoft.com/office/drawing/2014/main" id="{570A6F5C-9A6B-7C47-E0A1-6E97CC85127F}"/>
              </a:ext>
            </a:extLst>
          </p:cNvPr>
          <p:cNvGrpSpPr/>
          <p:nvPr/>
        </p:nvGrpSpPr>
        <p:grpSpPr>
          <a:xfrm>
            <a:off x="5781791" y="2511500"/>
            <a:ext cx="1403235" cy="1207563"/>
            <a:chOff x="5781791" y="3663099"/>
            <a:chExt cx="1403235" cy="1207563"/>
          </a:xfrm>
        </p:grpSpPr>
        <p:pic>
          <p:nvPicPr>
            <p:cNvPr id="257" name="Imagen 256">
              <a:extLst>
                <a:ext uri="{FF2B5EF4-FFF2-40B4-BE49-F238E27FC236}">
                  <a16:creationId xmlns:a16="http://schemas.microsoft.com/office/drawing/2014/main" id="{647060EB-AD43-B68A-D37F-8C6378799E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892530" y="3663099"/>
              <a:ext cx="1181759" cy="995850"/>
            </a:xfrm>
            <a:prstGeom prst="rect">
              <a:avLst/>
            </a:prstGeom>
          </p:spPr>
        </p:pic>
        <p:sp>
          <p:nvSpPr>
            <p:cNvPr id="258" name="CuadroTexto 257">
              <a:extLst>
                <a:ext uri="{FF2B5EF4-FFF2-40B4-BE49-F238E27FC236}">
                  <a16:creationId xmlns:a16="http://schemas.microsoft.com/office/drawing/2014/main" id="{25009BC9-576B-08BA-E831-5498F2FE7A8A}"/>
                </a:ext>
              </a:extLst>
            </p:cNvPr>
            <p:cNvSpPr txBox="1"/>
            <p:nvPr/>
          </p:nvSpPr>
          <p:spPr>
            <a:xfrm>
              <a:off x="5781791" y="4562885"/>
              <a:ext cx="1403235" cy="307777"/>
            </a:xfrm>
            <a:prstGeom prst="rect">
              <a:avLst/>
            </a:prstGeom>
            <a:noFill/>
            <a:effectLst/>
          </p:spPr>
          <p:txBody>
            <a:bodyPr wrap="square" rtlCol="0">
              <a:spAutoFit/>
            </a:bodyPr>
            <a:lstStyle/>
            <a:p>
              <a:pPr algn="ctr"/>
              <a:r>
                <a:rPr lang="en-US" sz="1400" b="1" dirty="0">
                  <a:solidFill>
                    <a:srgbClr val="11743A"/>
                  </a:solidFill>
                </a:rPr>
                <a:t>11</a:t>
              </a:r>
              <a:r>
                <a:rPr lang="en-US" sz="1400" b="1" baseline="30000" dirty="0">
                  <a:solidFill>
                    <a:srgbClr val="11743A"/>
                  </a:solidFill>
                </a:rPr>
                <a:t>th </a:t>
              </a:r>
              <a:r>
                <a:rPr lang="es-ES" sz="1400" b="1" dirty="0" err="1">
                  <a:solidFill>
                    <a:srgbClr val="11743A"/>
                  </a:solidFill>
                </a:rPr>
                <a:t>December</a:t>
              </a:r>
              <a:endParaRPr lang="es-ES" sz="1400" b="1" dirty="0">
                <a:solidFill>
                  <a:srgbClr val="11743A"/>
                </a:solidFill>
              </a:endParaRPr>
            </a:p>
          </p:txBody>
        </p:sp>
      </p:grpSp>
      <p:grpSp>
        <p:nvGrpSpPr>
          <p:cNvPr id="302" name="12">
            <a:extLst>
              <a:ext uri="{FF2B5EF4-FFF2-40B4-BE49-F238E27FC236}">
                <a16:creationId xmlns:a16="http://schemas.microsoft.com/office/drawing/2014/main" id="{0FB380D6-2C8E-14BF-6F9A-A74024C4052C}"/>
              </a:ext>
            </a:extLst>
          </p:cNvPr>
          <p:cNvGrpSpPr/>
          <p:nvPr/>
        </p:nvGrpSpPr>
        <p:grpSpPr>
          <a:xfrm>
            <a:off x="7074289" y="2511500"/>
            <a:ext cx="1403235" cy="1207563"/>
            <a:chOff x="7074289" y="3663099"/>
            <a:chExt cx="1403235" cy="1207563"/>
          </a:xfrm>
        </p:grpSpPr>
        <p:pic>
          <p:nvPicPr>
            <p:cNvPr id="259" name="Imagen 258">
              <a:extLst>
                <a:ext uri="{FF2B5EF4-FFF2-40B4-BE49-F238E27FC236}">
                  <a16:creationId xmlns:a16="http://schemas.microsoft.com/office/drawing/2014/main" id="{3EB7C2B5-322D-4CDC-B4D5-AAFF5C64DDC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85026" y="3663099"/>
              <a:ext cx="1181759" cy="995850"/>
            </a:xfrm>
            <a:prstGeom prst="rect">
              <a:avLst/>
            </a:prstGeom>
          </p:spPr>
        </p:pic>
        <p:sp>
          <p:nvSpPr>
            <p:cNvPr id="260" name="CuadroTexto 259">
              <a:extLst>
                <a:ext uri="{FF2B5EF4-FFF2-40B4-BE49-F238E27FC236}">
                  <a16:creationId xmlns:a16="http://schemas.microsoft.com/office/drawing/2014/main" id="{396396D4-0C41-AEF6-2F57-5060945EEAC1}"/>
                </a:ext>
              </a:extLst>
            </p:cNvPr>
            <p:cNvSpPr txBox="1"/>
            <p:nvPr/>
          </p:nvSpPr>
          <p:spPr>
            <a:xfrm>
              <a:off x="7074289" y="4562885"/>
              <a:ext cx="1403235" cy="307777"/>
            </a:xfrm>
            <a:prstGeom prst="rect">
              <a:avLst/>
            </a:prstGeom>
            <a:noFill/>
            <a:effectLst/>
          </p:spPr>
          <p:txBody>
            <a:bodyPr wrap="square" rtlCol="0">
              <a:spAutoFit/>
            </a:bodyPr>
            <a:lstStyle/>
            <a:p>
              <a:pPr algn="ctr"/>
              <a:r>
                <a:rPr lang="en-US" sz="1400" b="1" dirty="0">
                  <a:solidFill>
                    <a:srgbClr val="11743A"/>
                  </a:solidFill>
                </a:rPr>
                <a:t>12</a:t>
              </a:r>
              <a:r>
                <a:rPr lang="en-US" sz="1400" b="1" baseline="30000" dirty="0">
                  <a:solidFill>
                    <a:srgbClr val="11743A"/>
                  </a:solidFill>
                </a:rPr>
                <a:t>th </a:t>
              </a:r>
              <a:r>
                <a:rPr lang="es-ES" sz="1400" b="1" dirty="0" err="1">
                  <a:solidFill>
                    <a:srgbClr val="11743A"/>
                  </a:solidFill>
                </a:rPr>
                <a:t>December</a:t>
              </a:r>
              <a:endParaRPr lang="es-ES" sz="1400" b="1" dirty="0">
                <a:solidFill>
                  <a:srgbClr val="11743A"/>
                </a:solidFill>
              </a:endParaRPr>
            </a:p>
          </p:txBody>
        </p:sp>
      </p:grpSp>
      <p:sp>
        <p:nvSpPr>
          <p:cNvPr id="322" name="CuadroTexto 321">
            <a:extLst>
              <a:ext uri="{FF2B5EF4-FFF2-40B4-BE49-F238E27FC236}">
                <a16:creationId xmlns:a16="http://schemas.microsoft.com/office/drawing/2014/main" id="{10B5C089-076A-759F-5A15-3A51E2DA892E}"/>
              </a:ext>
            </a:extLst>
          </p:cNvPr>
          <p:cNvSpPr txBox="1"/>
          <p:nvPr/>
        </p:nvSpPr>
        <p:spPr>
          <a:xfrm>
            <a:off x="2028669" y="3990288"/>
            <a:ext cx="1403235" cy="307777"/>
          </a:xfrm>
          <a:prstGeom prst="rect">
            <a:avLst/>
          </a:prstGeom>
          <a:noFill/>
          <a:effectLst/>
        </p:spPr>
        <p:txBody>
          <a:bodyPr wrap="square" rtlCol="0">
            <a:spAutoFit/>
          </a:bodyPr>
          <a:lstStyle/>
          <a:p>
            <a:pPr algn="ctr"/>
            <a:r>
              <a:rPr lang="en-US" sz="1400" b="1" dirty="0">
                <a:solidFill>
                  <a:srgbClr val="E51E21"/>
                </a:solidFill>
              </a:rPr>
              <a:t>Ring a bell</a:t>
            </a:r>
            <a:endParaRPr lang="es-ES" sz="1400" b="1" dirty="0">
              <a:solidFill>
                <a:srgbClr val="E51E21"/>
              </a:solidFill>
            </a:endParaRPr>
          </a:p>
        </p:txBody>
      </p:sp>
      <p:sp>
        <p:nvSpPr>
          <p:cNvPr id="323" name="CuadroTexto 322">
            <a:extLst>
              <a:ext uri="{FF2B5EF4-FFF2-40B4-BE49-F238E27FC236}">
                <a16:creationId xmlns:a16="http://schemas.microsoft.com/office/drawing/2014/main" id="{B33E78F4-9891-6577-23CB-06EF716702AF}"/>
              </a:ext>
            </a:extLst>
          </p:cNvPr>
          <p:cNvSpPr txBox="1"/>
          <p:nvPr/>
        </p:nvSpPr>
        <p:spPr>
          <a:xfrm>
            <a:off x="3321165" y="3844820"/>
            <a:ext cx="1403235" cy="523220"/>
          </a:xfrm>
          <a:prstGeom prst="rect">
            <a:avLst/>
          </a:prstGeom>
          <a:noFill/>
          <a:effectLst/>
        </p:spPr>
        <p:txBody>
          <a:bodyPr wrap="square" rtlCol="0">
            <a:spAutoFit/>
          </a:bodyPr>
          <a:lstStyle/>
          <a:p>
            <a:pPr algn="ctr"/>
            <a:r>
              <a:rPr lang="en-US" sz="1400" b="1" dirty="0">
                <a:solidFill>
                  <a:srgbClr val="E51E21"/>
                </a:solidFill>
              </a:rPr>
              <a:t>Roast a chestnut</a:t>
            </a:r>
            <a:endParaRPr lang="es-ES" sz="1400" b="1" dirty="0">
              <a:solidFill>
                <a:srgbClr val="E51E21"/>
              </a:solidFill>
            </a:endParaRPr>
          </a:p>
        </p:txBody>
      </p:sp>
      <p:sp>
        <p:nvSpPr>
          <p:cNvPr id="324" name="CuadroTexto 323">
            <a:extLst>
              <a:ext uri="{FF2B5EF4-FFF2-40B4-BE49-F238E27FC236}">
                <a16:creationId xmlns:a16="http://schemas.microsoft.com/office/drawing/2014/main" id="{F566A21D-312C-00AC-1962-BD635BDAB0C1}"/>
              </a:ext>
            </a:extLst>
          </p:cNvPr>
          <p:cNvSpPr txBox="1"/>
          <p:nvPr/>
        </p:nvSpPr>
        <p:spPr>
          <a:xfrm>
            <a:off x="4613663" y="3844820"/>
            <a:ext cx="1403235" cy="523220"/>
          </a:xfrm>
          <a:prstGeom prst="rect">
            <a:avLst/>
          </a:prstGeom>
          <a:noFill/>
          <a:effectLst/>
        </p:spPr>
        <p:txBody>
          <a:bodyPr wrap="square" rtlCol="0">
            <a:spAutoFit/>
          </a:bodyPr>
          <a:lstStyle/>
          <a:p>
            <a:pPr algn="ctr"/>
            <a:r>
              <a:rPr lang="en-US" sz="1400" b="1" dirty="0">
                <a:solidFill>
                  <a:srgbClr val="E51E21"/>
                </a:solidFill>
              </a:rPr>
              <a:t>Dance like</a:t>
            </a:r>
          </a:p>
          <a:p>
            <a:pPr algn="ctr"/>
            <a:r>
              <a:rPr lang="en-US" sz="1400" b="1" dirty="0">
                <a:solidFill>
                  <a:srgbClr val="E51E21"/>
                </a:solidFill>
              </a:rPr>
              <a:t>an elf</a:t>
            </a:r>
            <a:endParaRPr lang="es-ES" sz="1400" b="1" dirty="0">
              <a:solidFill>
                <a:srgbClr val="E51E21"/>
              </a:solidFill>
            </a:endParaRPr>
          </a:p>
        </p:txBody>
      </p:sp>
      <p:sp>
        <p:nvSpPr>
          <p:cNvPr id="325" name="CuadroTexto 324">
            <a:extLst>
              <a:ext uri="{FF2B5EF4-FFF2-40B4-BE49-F238E27FC236}">
                <a16:creationId xmlns:a16="http://schemas.microsoft.com/office/drawing/2014/main" id="{0B76704D-3E33-B13E-06CB-6FA528900857}"/>
              </a:ext>
            </a:extLst>
          </p:cNvPr>
          <p:cNvSpPr txBox="1"/>
          <p:nvPr/>
        </p:nvSpPr>
        <p:spPr>
          <a:xfrm>
            <a:off x="5906159" y="3853211"/>
            <a:ext cx="1403235" cy="523220"/>
          </a:xfrm>
          <a:prstGeom prst="rect">
            <a:avLst/>
          </a:prstGeom>
          <a:noFill/>
          <a:effectLst/>
        </p:spPr>
        <p:txBody>
          <a:bodyPr wrap="square" rtlCol="0">
            <a:spAutoFit/>
          </a:bodyPr>
          <a:lstStyle/>
          <a:p>
            <a:pPr algn="ctr"/>
            <a:r>
              <a:rPr lang="en-US" sz="1400" b="1" dirty="0">
                <a:solidFill>
                  <a:srgbClr val="E51E21"/>
                </a:solidFill>
              </a:rPr>
              <a:t>Ski down a mountain</a:t>
            </a:r>
            <a:endParaRPr lang="es-ES" sz="1400" b="1" dirty="0">
              <a:solidFill>
                <a:srgbClr val="E51E21"/>
              </a:solidFill>
            </a:endParaRPr>
          </a:p>
        </p:txBody>
      </p:sp>
      <p:sp>
        <p:nvSpPr>
          <p:cNvPr id="326" name="CuadroTexto 325">
            <a:extLst>
              <a:ext uri="{FF2B5EF4-FFF2-40B4-BE49-F238E27FC236}">
                <a16:creationId xmlns:a16="http://schemas.microsoft.com/office/drawing/2014/main" id="{B7865340-936E-B52C-F97A-A41E0B595006}"/>
              </a:ext>
            </a:extLst>
          </p:cNvPr>
          <p:cNvSpPr txBox="1"/>
          <p:nvPr/>
        </p:nvSpPr>
        <p:spPr>
          <a:xfrm>
            <a:off x="7198657" y="3853211"/>
            <a:ext cx="1403235" cy="523220"/>
          </a:xfrm>
          <a:prstGeom prst="rect">
            <a:avLst/>
          </a:prstGeom>
          <a:noFill/>
          <a:effectLst/>
        </p:spPr>
        <p:txBody>
          <a:bodyPr wrap="square" rtlCol="0">
            <a:spAutoFit/>
          </a:bodyPr>
          <a:lstStyle/>
          <a:p>
            <a:pPr algn="ctr"/>
            <a:r>
              <a:rPr lang="en-US" sz="1400" b="1" dirty="0">
                <a:solidFill>
                  <a:srgbClr val="E51E21"/>
                </a:solidFill>
              </a:rPr>
              <a:t>Shake a </a:t>
            </a:r>
            <a:r>
              <a:rPr lang="en-US" sz="1400" b="1" dirty="0" err="1">
                <a:solidFill>
                  <a:srgbClr val="E51E21"/>
                </a:solidFill>
              </a:rPr>
              <a:t>snowglobe</a:t>
            </a:r>
            <a:endParaRPr lang="es-ES" sz="1400" b="1" dirty="0">
              <a:solidFill>
                <a:srgbClr val="E51E21"/>
              </a:solidFill>
            </a:endParaRPr>
          </a:p>
        </p:txBody>
      </p:sp>
      <p:sp>
        <p:nvSpPr>
          <p:cNvPr id="321" name="CuadroTexto 320">
            <a:extLst>
              <a:ext uri="{FF2B5EF4-FFF2-40B4-BE49-F238E27FC236}">
                <a16:creationId xmlns:a16="http://schemas.microsoft.com/office/drawing/2014/main" id="{99FA5247-4A92-A9DC-A5F6-BAE0147667E7}"/>
              </a:ext>
            </a:extLst>
          </p:cNvPr>
          <p:cNvSpPr txBox="1"/>
          <p:nvPr/>
        </p:nvSpPr>
        <p:spPr>
          <a:xfrm>
            <a:off x="736171" y="3844820"/>
            <a:ext cx="1403235" cy="738664"/>
          </a:xfrm>
          <a:prstGeom prst="rect">
            <a:avLst/>
          </a:prstGeom>
          <a:noFill/>
          <a:effectLst/>
        </p:spPr>
        <p:txBody>
          <a:bodyPr wrap="square" rtlCol="0">
            <a:spAutoFit/>
          </a:bodyPr>
          <a:lstStyle/>
          <a:p>
            <a:pPr algn="ctr"/>
            <a:r>
              <a:rPr lang="en-US" sz="1400" b="1" dirty="0">
                <a:solidFill>
                  <a:srgbClr val="E51E21"/>
                </a:solidFill>
              </a:rPr>
              <a:t>Pull a Christmas cracker</a:t>
            </a:r>
            <a:endParaRPr lang="es-ES" sz="1400" b="1" dirty="0">
              <a:solidFill>
                <a:srgbClr val="E51E21"/>
              </a:solidFill>
            </a:endParaRPr>
          </a:p>
        </p:txBody>
      </p:sp>
      <p:grpSp>
        <p:nvGrpSpPr>
          <p:cNvPr id="303" name="13">
            <a:extLst>
              <a:ext uri="{FF2B5EF4-FFF2-40B4-BE49-F238E27FC236}">
                <a16:creationId xmlns:a16="http://schemas.microsoft.com/office/drawing/2014/main" id="{BDDE5D16-0295-161E-ADC0-221569D69426}"/>
              </a:ext>
            </a:extLst>
          </p:cNvPr>
          <p:cNvGrpSpPr/>
          <p:nvPr/>
        </p:nvGrpSpPr>
        <p:grpSpPr>
          <a:xfrm>
            <a:off x="611803" y="3732656"/>
            <a:ext cx="1403235" cy="1207563"/>
            <a:chOff x="611803" y="4909830"/>
            <a:chExt cx="1403235" cy="1207563"/>
          </a:xfrm>
        </p:grpSpPr>
        <p:pic>
          <p:nvPicPr>
            <p:cNvPr id="261" name="Imagen 260">
              <a:extLst>
                <a:ext uri="{FF2B5EF4-FFF2-40B4-BE49-F238E27FC236}">
                  <a16:creationId xmlns:a16="http://schemas.microsoft.com/office/drawing/2014/main" id="{D11012C3-151F-958D-3934-E31DC3213F5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22542" y="4909830"/>
              <a:ext cx="1181759" cy="995850"/>
            </a:xfrm>
            <a:prstGeom prst="rect">
              <a:avLst/>
            </a:prstGeom>
          </p:spPr>
        </p:pic>
        <p:sp>
          <p:nvSpPr>
            <p:cNvPr id="262" name="CuadroTexto 261">
              <a:extLst>
                <a:ext uri="{FF2B5EF4-FFF2-40B4-BE49-F238E27FC236}">
                  <a16:creationId xmlns:a16="http://schemas.microsoft.com/office/drawing/2014/main" id="{BBD47FAB-827F-FE87-107D-62126D8A2877}"/>
                </a:ext>
              </a:extLst>
            </p:cNvPr>
            <p:cNvSpPr txBox="1"/>
            <p:nvPr/>
          </p:nvSpPr>
          <p:spPr>
            <a:xfrm>
              <a:off x="611803" y="5809616"/>
              <a:ext cx="1403235" cy="307777"/>
            </a:xfrm>
            <a:prstGeom prst="rect">
              <a:avLst/>
            </a:prstGeom>
            <a:noFill/>
            <a:effectLst/>
          </p:spPr>
          <p:txBody>
            <a:bodyPr wrap="square" rtlCol="0">
              <a:spAutoFit/>
            </a:bodyPr>
            <a:lstStyle/>
            <a:p>
              <a:pPr algn="ctr"/>
              <a:r>
                <a:rPr lang="en-US" sz="1400" b="1" dirty="0">
                  <a:solidFill>
                    <a:srgbClr val="11743A"/>
                  </a:solidFill>
                </a:rPr>
                <a:t>13</a:t>
              </a:r>
              <a:r>
                <a:rPr lang="en-US" sz="1400" b="1" baseline="30000" dirty="0">
                  <a:solidFill>
                    <a:srgbClr val="11743A"/>
                  </a:solidFill>
                </a:rPr>
                <a:t>th </a:t>
              </a:r>
              <a:r>
                <a:rPr lang="es-ES" sz="1400" b="1" dirty="0" err="1">
                  <a:solidFill>
                    <a:srgbClr val="11743A"/>
                  </a:solidFill>
                </a:rPr>
                <a:t>December</a:t>
              </a:r>
              <a:endParaRPr lang="es-ES" sz="1400" b="1" dirty="0">
                <a:solidFill>
                  <a:srgbClr val="11743A"/>
                </a:solidFill>
              </a:endParaRPr>
            </a:p>
          </p:txBody>
        </p:sp>
      </p:grpSp>
      <p:grpSp>
        <p:nvGrpSpPr>
          <p:cNvPr id="304" name="14">
            <a:extLst>
              <a:ext uri="{FF2B5EF4-FFF2-40B4-BE49-F238E27FC236}">
                <a16:creationId xmlns:a16="http://schemas.microsoft.com/office/drawing/2014/main" id="{A564A0A9-CE60-275E-4CEF-5EFF95FFAB91}"/>
              </a:ext>
            </a:extLst>
          </p:cNvPr>
          <p:cNvGrpSpPr/>
          <p:nvPr/>
        </p:nvGrpSpPr>
        <p:grpSpPr>
          <a:xfrm>
            <a:off x="1904301" y="3732656"/>
            <a:ext cx="1403235" cy="1207563"/>
            <a:chOff x="1904301" y="4909830"/>
            <a:chExt cx="1403235" cy="1207563"/>
          </a:xfrm>
        </p:grpSpPr>
        <p:pic>
          <p:nvPicPr>
            <p:cNvPr id="263" name="Imagen 262">
              <a:extLst>
                <a:ext uri="{FF2B5EF4-FFF2-40B4-BE49-F238E27FC236}">
                  <a16:creationId xmlns:a16="http://schemas.microsoft.com/office/drawing/2014/main" id="{DB3502D9-9059-F228-379E-FBF141FE30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015038" y="4909830"/>
              <a:ext cx="1181759" cy="995850"/>
            </a:xfrm>
            <a:prstGeom prst="rect">
              <a:avLst/>
            </a:prstGeom>
          </p:spPr>
        </p:pic>
        <p:sp>
          <p:nvSpPr>
            <p:cNvPr id="264" name="CuadroTexto 263">
              <a:extLst>
                <a:ext uri="{FF2B5EF4-FFF2-40B4-BE49-F238E27FC236}">
                  <a16:creationId xmlns:a16="http://schemas.microsoft.com/office/drawing/2014/main" id="{D537FB37-F04A-9498-B1EC-70BEE696308F}"/>
                </a:ext>
              </a:extLst>
            </p:cNvPr>
            <p:cNvSpPr txBox="1"/>
            <p:nvPr/>
          </p:nvSpPr>
          <p:spPr>
            <a:xfrm>
              <a:off x="1904301" y="5809616"/>
              <a:ext cx="1403235" cy="307777"/>
            </a:xfrm>
            <a:prstGeom prst="rect">
              <a:avLst/>
            </a:prstGeom>
            <a:noFill/>
            <a:effectLst/>
          </p:spPr>
          <p:txBody>
            <a:bodyPr wrap="square" rtlCol="0">
              <a:spAutoFit/>
            </a:bodyPr>
            <a:lstStyle/>
            <a:p>
              <a:pPr algn="ctr"/>
              <a:r>
                <a:rPr lang="en-US" sz="1400" b="1" dirty="0">
                  <a:solidFill>
                    <a:srgbClr val="11743A"/>
                  </a:solidFill>
                </a:rPr>
                <a:t>14</a:t>
              </a:r>
              <a:r>
                <a:rPr lang="en-US" sz="1400" b="1" baseline="30000" dirty="0">
                  <a:solidFill>
                    <a:srgbClr val="11743A"/>
                  </a:solidFill>
                </a:rPr>
                <a:t>th </a:t>
              </a:r>
              <a:r>
                <a:rPr lang="es-ES" sz="1400" b="1" dirty="0" err="1">
                  <a:solidFill>
                    <a:srgbClr val="11743A"/>
                  </a:solidFill>
                </a:rPr>
                <a:t>December</a:t>
              </a:r>
              <a:endParaRPr lang="es-ES" sz="1400" b="1" dirty="0">
                <a:solidFill>
                  <a:srgbClr val="11743A"/>
                </a:solidFill>
              </a:endParaRPr>
            </a:p>
          </p:txBody>
        </p:sp>
      </p:grpSp>
      <p:grpSp>
        <p:nvGrpSpPr>
          <p:cNvPr id="305" name="15">
            <a:extLst>
              <a:ext uri="{FF2B5EF4-FFF2-40B4-BE49-F238E27FC236}">
                <a16:creationId xmlns:a16="http://schemas.microsoft.com/office/drawing/2014/main" id="{F843DC37-4631-81DE-D46F-F93E7DB347FE}"/>
              </a:ext>
            </a:extLst>
          </p:cNvPr>
          <p:cNvGrpSpPr/>
          <p:nvPr/>
        </p:nvGrpSpPr>
        <p:grpSpPr>
          <a:xfrm>
            <a:off x="3196797" y="3732656"/>
            <a:ext cx="1403235" cy="1207563"/>
            <a:chOff x="3196797" y="4909830"/>
            <a:chExt cx="1403235" cy="1207563"/>
          </a:xfrm>
        </p:grpSpPr>
        <p:pic>
          <p:nvPicPr>
            <p:cNvPr id="265" name="Imagen 264">
              <a:extLst>
                <a:ext uri="{FF2B5EF4-FFF2-40B4-BE49-F238E27FC236}">
                  <a16:creationId xmlns:a16="http://schemas.microsoft.com/office/drawing/2014/main" id="{35E56661-2DC7-1F6F-FF1E-97861B60140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307536" y="4909830"/>
              <a:ext cx="1181759" cy="995850"/>
            </a:xfrm>
            <a:prstGeom prst="rect">
              <a:avLst/>
            </a:prstGeom>
          </p:spPr>
        </p:pic>
        <p:sp>
          <p:nvSpPr>
            <p:cNvPr id="266" name="CuadroTexto 265">
              <a:extLst>
                <a:ext uri="{FF2B5EF4-FFF2-40B4-BE49-F238E27FC236}">
                  <a16:creationId xmlns:a16="http://schemas.microsoft.com/office/drawing/2014/main" id="{85C09006-7731-6004-7085-631F3010CBCF}"/>
                </a:ext>
              </a:extLst>
            </p:cNvPr>
            <p:cNvSpPr txBox="1"/>
            <p:nvPr/>
          </p:nvSpPr>
          <p:spPr>
            <a:xfrm>
              <a:off x="3196797" y="5809616"/>
              <a:ext cx="1403235" cy="307777"/>
            </a:xfrm>
            <a:prstGeom prst="rect">
              <a:avLst/>
            </a:prstGeom>
            <a:noFill/>
            <a:effectLst/>
          </p:spPr>
          <p:txBody>
            <a:bodyPr wrap="square" rtlCol="0">
              <a:spAutoFit/>
            </a:bodyPr>
            <a:lstStyle/>
            <a:p>
              <a:pPr algn="ctr"/>
              <a:r>
                <a:rPr lang="en-US" sz="1400" b="1" dirty="0">
                  <a:solidFill>
                    <a:srgbClr val="11743A"/>
                  </a:solidFill>
                </a:rPr>
                <a:t>15</a:t>
              </a:r>
              <a:r>
                <a:rPr lang="en-US" sz="1400" b="1" baseline="30000" dirty="0">
                  <a:solidFill>
                    <a:srgbClr val="11743A"/>
                  </a:solidFill>
                </a:rPr>
                <a:t>th </a:t>
              </a:r>
              <a:r>
                <a:rPr lang="es-ES" sz="1400" b="1" dirty="0" err="1">
                  <a:solidFill>
                    <a:srgbClr val="11743A"/>
                  </a:solidFill>
                </a:rPr>
                <a:t>December</a:t>
              </a:r>
              <a:endParaRPr lang="es-ES" sz="1400" b="1" dirty="0">
                <a:solidFill>
                  <a:srgbClr val="11743A"/>
                </a:solidFill>
              </a:endParaRPr>
            </a:p>
          </p:txBody>
        </p:sp>
      </p:grpSp>
      <p:grpSp>
        <p:nvGrpSpPr>
          <p:cNvPr id="306" name="16">
            <a:extLst>
              <a:ext uri="{FF2B5EF4-FFF2-40B4-BE49-F238E27FC236}">
                <a16:creationId xmlns:a16="http://schemas.microsoft.com/office/drawing/2014/main" id="{9161A73D-B6A1-5944-1A6B-FFF676783FC5}"/>
              </a:ext>
            </a:extLst>
          </p:cNvPr>
          <p:cNvGrpSpPr/>
          <p:nvPr/>
        </p:nvGrpSpPr>
        <p:grpSpPr>
          <a:xfrm>
            <a:off x="4489295" y="3732656"/>
            <a:ext cx="1403235" cy="1207563"/>
            <a:chOff x="4489295" y="4909830"/>
            <a:chExt cx="1403235" cy="1207563"/>
          </a:xfrm>
        </p:grpSpPr>
        <p:pic>
          <p:nvPicPr>
            <p:cNvPr id="267" name="Imagen 266">
              <a:extLst>
                <a:ext uri="{FF2B5EF4-FFF2-40B4-BE49-F238E27FC236}">
                  <a16:creationId xmlns:a16="http://schemas.microsoft.com/office/drawing/2014/main" id="{CFB2A398-E530-EE7B-23A5-E2E04CA69C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600032" y="4909830"/>
              <a:ext cx="1181759" cy="995850"/>
            </a:xfrm>
            <a:prstGeom prst="rect">
              <a:avLst/>
            </a:prstGeom>
          </p:spPr>
        </p:pic>
        <p:sp>
          <p:nvSpPr>
            <p:cNvPr id="268" name="CuadroTexto 267">
              <a:extLst>
                <a:ext uri="{FF2B5EF4-FFF2-40B4-BE49-F238E27FC236}">
                  <a16:creationId xmlns:a16="http://schemas.microsoft.com/office/drawing/2014/main" id="{2464645B-E082-3B85-E9BB-F33DD00F4611}"/>
                </a:ext>
              </a:extLst>
            </p:cNvPr>
            <p:cNvSpPr txBox="1"/>
            <p:nvPr/>
          </p:nvSpPr>
          <p:spPr>
            <a:xfrm>
              <a:off x="4489295" y="5809616"/>
              <a:ext cx="1403235" cy="307777"/>
            </a:xfrm>
            <a:prstGeom prst="rect">
              <a:avLst/>
            </a:prstGeom>
            <a:noFill/>
            <a:effectLst/>
          </p:spPr>
          <p:txBody>
            <a:bodyPr wrap="square" rtlCol="0">
              <a:spAutoFit/>
            </a:bodyPr>
            <a:lstStyle/>
            <a:p>
              <a:pPr algn="ctr"/>
              <a:r>
                <a:rPr lang="en-US" sz="1400" b="1" dirty="0">
                  <a:solidFill>
                    <a:srgbClr val="11743A"/>
                  </a:solidFill>
                </a:rPr>
                <a:t>16</a:t>
              </a:r>
              <a:r>
                <a:rPr lang="en-US" sz="1400" b="1" baseline="30000" dirty="0">
                  <a:solidFill>
                    <a:srgbClr val="11743A"/>
                  </a:solidFill>
                </a:rPr>
                <a:t>th </a:t>
              </a:r>
              <a:r>
                <a:rPr lang="es-ES" sz="1400" b="1" dirty="0" err="1">
                  <a:solidFill>
                    <a:srgbClr val="11743A"/>
                  </a:solidFill>
                </a:rPr>
                <a:t>December</a:t>
              </a:r>
              <a:endParaRPr lang="es-ES" sz="1400" b="1" dirty="0">
                <a:solidFill>
                  <a:srgbClr val="11743A"/>
                </a:solidFill>
              </a:endParaRPr>
            </a:p>
          </p:txBody>
        </p:sp>
      </p:grpSp>
      <p:grpSp>
        <p:nvGrpSpPr>
          <p:cNvPr id="307" name="17">
            <a:extLst>
              <a:ext uri="{FF2B5EF4-FFF2-40B4-BE49-F238E27FC236}">
                <a16:creationId xmlns:a16="http://schemas.microsoft.com/office/drawing/2014/main" id="{408B5AA1-0D83-CE45-2BB2-8B160CAF1D9F}"/>
              </a:ext>
            </a:extLst>
          </p:cNvPr>
          <p:cNvGrpSpPr/>
          <p:nvPr/>
        </p:nvGrpSpPr>
        <p:grpSpPr>
          <a:xfrm>
            <a:off x="5781791" y="3741047"/>
            <a:ext cx="1403235" cy="1207563"/>
            <a:chOff x="5781791" y="4918221"/>
            <a:chExt cx="1403235" cy="1207563"/>
          </a:xfrm>
        </p:grpSpPr>
        <p:pic>
          <p:nvPicPr>
            <p:cNvPr id="269" name="Imagen 268">
              <a:extLst>
                <a:ext uri="{FF2B5EF4-FFF2-40B4-BE49-F238E27FC236}">
                  <a16:creationId xmlns:a16="http://schemas.microsoft.com/office/drawing/2014/main" id="{EAD0C703-5542-619F-034A-2943A93AFB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892530" y="4918221"/>
              <a:ext cx="1181759" cy="995850"/>
            </a:xfrm>
            <a:prstGeom prst="rect">
              <a:avLst/>
            </a:prstGeom>
          </p:spPr>
        </p:pic>
        <p:sp>
          <p:nvSpPr>
            <p:cNvPr id="270" name="CuadroTexto 269">
              <a:extLst>
                <a:ext uri="{FF2B5EF4-FFF2-40B4-BE49-F238E27FC236}">
                  <a16:creationId xmlns:a16="http://schemas.microsoft.com/office/drawing/2014/main" id="{74A8AAD6-D705-B3D4-DE18-B1D868A68367}"/>
                </a:ext>
              </a:extLst>
            </p:cNvPr>
            <p:cNvSpPr txBox="1"/>
            <p:nvPr/>
          </p:nvSpPr>
          <p:spPr>
            <a:xfrm>
              <a:off x="5781791" y="5818007"/>
              <a:ext cx="1403235" cy="307777"/>
            </a:xfrm>
            <a:prstGeom prst="rect">
              <a:avLst/>
            </a:prstGeom>
            <a:noFill/>
            <a:effectLst/>
          </p:spPr>
          <p:txBody>
            <a:bodyPr wrap="square" rtlCol="0">
              <a:spAutoFit/>
            </a:bodyPr>
            <a:lstStyle/>
            <a:p>
              <a:pPr algn="ctr"/>
              <a:r>
                <a:rPr lang="en-US" sz="1400" b="1" dirty="0">
                  <a:solidFill>
                    <a:srgbClr val="11743A"/>
                  </a:solidFill>
                </a:rPr>
                <a:t>17</a:t>
              </a:r>
              <a:r>
                <a:rPr lang="en-US" sz="1400" b="1" baseline="30000" dirty="0">
                  <a:solidFill>
                    <a:srgbClr val="11743A"/>
                  </a:solidFill>
                </a:rPr>
                <a:t>th </a:t>
              </a:r>
              <a:r>
                <a:rPr lang="es-ES" sz="1400" b="1" dirty="0" err="1">
                  <a:solidFill>
                    <a:srgbClr val="11743A"/>
                  </a:solidFill>
                </a:rPr>
                <a:t>December</a:t>
              </a:r>
              <a:endParaRPr lang="es-ES" sz="1400" b="1" dirty="0">
                <a:solidFill>
                  <a:srgbClr val="11743A"/>
                </a:solidFill>
              </a:endParaRPr>
            </a:p>
          </p:txBody>
        </p:sp>
      </p:grpSp>
      <p:grpSp>
        <p:nvGrpSpPr>
          <p:cNvPr id="308" name="18">
            <a:extLst>
              <a:ext uri="{FF2B5EF4-FFF2-40B4-BE49-F238E27FC236}">
                <a16:creationId xmlns:a16="http://schemas.microsoft.com/office/drawing/2014/main" id="{741486C7-4DE7-7C53-6A13-F96D9C4C1E47}"/>
              </a:ext>
            </a:extLst>
          </p:cNvPr>
          <p:cNvGrpSpPr/>
          <p:nvPr/>
        </p:nvGrpSpPr>
        <p:grpSpPr>
          <a:xfrm>
            <a:off x="7074289" y="3741047"/>
            <a:ext cx="1403235" cy="1207563"/>
            <a:chOff x="7074289" y="4918221"/>
            <a:chExt cx="1403235" cy="1207563"/>
          </a:xfrm>
        </p:grpSpPr>
        <p:pic>
          <p:nvPicPr>
            <p:cNvPr id="271" name="Imagen 270">
              <a:extLst>
                <a:ext uri="{FF2B5EF4-FFF2-40B4-BE49-F238E27FC236}">
                  <a16:creationId xmlns:a16="http://schemas.microsoft.com/office/drawing/2014/main" id="{055F16B4-8367-C1D7-2820-B70BF03D55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85026" y="4918221"/>
              <a:ext cx="1181759" cy="995850"/>
            </a:xfrm>
            <a:prstGeom prst="rect">
              <a:avLst/>
            </a:prstGeom>
          </p:spPr>
        </p:pic>
        <p:sp>
          <p:nvSpPr>
            <p:cNvPr id="272" name="CuadroTexto 271">
              <a:extLst>
                <a:ext uri="{FF2B5EF4-FFF2-40B4-BE49-F238E27FC236}">
                  <a16:creationId xmlns:a16="http://schemas.microsoft.com/office/drawing/2014/main" id="{E830D127-B0AD-D21B-ABC0-00C80B820E8D}"/>
                </a:ext>
              </a:extLst>
            </p:cNvPr>
            <p:cNvSpPr txBox="1"/>
            <p:nvPr/>
          </p:nvSpPr>
          <p:spPr>
            <a:xfrm>
              <a:off x="7074289" y="5818007"/>
              <a:ext cx="1403235" cy="307777"/>
            </a:xfrm>
            <a:prstGeom prst="rect">
              <a:avLst/>
            </a:prstGeom>
            <a:noFill/>
            <a:effectLst/>
          </p:spPr>
          <p:txBody>
            <a:bodyPr wrap="square" rtlCol="0">
              <a:spAutoFit/>
            </a:bodyPr>
            <a:lstStyle/>
            <a:p>
              <a:pPr algn="ctr"/>
              <a:r>
                <a:rPr lang="en-US" sz="1400" b="1" dirty="0">
                  <a:solidFill>
                    <a:srgbClr val="11743A"/>
                  </a:solidFill>
                </a:rPr>
                <a:t>18</a:t>
              </a:r>
              <a:r>
                <a:rPr lang="en-US" sz="1400" b="1" baseline="30000" dirty="0">
                  <a:solidFill>
                    <a:srgbClr val="11743A"/>
                  </a:solidFill>
                </a:rPr>
                <a:t>th </a:t>
              </a:r>
              <a:r>
                <a:rPr lang="es-ES" sz="1400" b="1" dirty="0" err="1">
                  <a:solidFill>
                    <a:srgbClr val="11743A"/>
                  </a:solidFill>
                </a:rPr>
                <a:t>December</a:t>
              </a:r>
              <a:endParaRPr lang="es-ES" sz="1400" b="1" dirty="0">
                <a:solidFill>
                  <a:srgbClr val="11743A"/>
                </a:solidFill>
              </a:endParaRPr>
            </a:p>
          </p:txBody>
        </p:sp>
      </p:grpSp>
      <p:sp>
        <p:nvSpPr>
          <p:cNvPr id="329" name="CuadroTexto 328">
            <a:extLst>
              <a:ext uri="{FF2B5EF4-FFF2-40B4-BE49-F238E27FC236}">
                <a16:creationId xmlns:a16="http://schemas.microsoft.com/office/drawing/2014/main" id="{92BF70CB-0866-DBFC-77C1-310F98529869}"/>
              </a:ext>
            </a:extLst>
          </p:cNvPr>
          <p:cNvSpPr txBox="1"/>
          <p:nvPr/>
        </p:nvSpPr>
        <p:spPr>
          <a:xfrm>
            <a:off x="1904301" y="5217390"/>
            <a:ext cx="1403235" cy="523220"/>
          </a:xfrm>
          <a:prstGeom prst="rect">
            <a:avLst/>
          </a:prstGeom>
          <a:noFill/>
          <a:effectLst/>
        </p:spPr>
        <p:txBody>
          <a:bodyPr wrap="square" rtlCol="0">
            <a:spAutoFit/>
          </a:bodyPr>
          <a:lstStyle/>
          <a:p>
            <a:pPr algn="ctr"/>
            <a:r>
              <a:rPr lang="en-US" sz="1400" b="1" dirty="0">
                <a:solidFill>
                  <a:srgbClr val="E51E21"/>
                </a:solidFill>
              </a:rPr>
              <a:t>Drink hot chocolate</a:t>
            </a:r>
            <a:endParaRPr lang="es-ES" sz="1400" b="1" dirty="0">
              <a:solidFill>
                <a:srgbClr val="E51E21"/>
              </a:solidFill>
            </a:endParaRPr>
          </a:p>
        </p:txBody>
      </p:sp>
      <p:sp>
        <p:nvSpPr>
          <p:cNvPr id="330" name="CuadroTexto 329">
            <a:extLst>
              <a:ext uri="{FF2B5EF4-FFF2-40B4-BE49-F238E27FC236}">
                <a16:creationId xmlns:a16="http://schemas.microsoft.com/office/drawing/2014/main" id="{76BA8BB7-A260-6676-464D-70871ED28D08}"/>
              </a:ext>
            </a:extLst>
          </p:cNvPr>
          <p:cNvSpPr txBox="1"/>
          <p:nvPr/>
        </p:nvSpPr>
        <p:spPr>
          <a:xfrm>
            <a:off x="3196797" y="5221002"/>
            <a:ext cx="1403235" cy="738664"/>
          </a:xfrm>
          <a:prstGeom prst="rect">
            <a:avLst/>
          </a:prstGeom>
          <a:noFill/>
          <a:effectLst/>
        </p:spPr>
        <p:txBody>
          <a:bodyPr wrap="square" rtlCol="0">
            <a:spAutoFit/>
          </a:bodyPr>
          <a:lstStyle/>
          <a:p>
            <a:pPr algn="ctr"/>
            <a:r>
              <a:rPr lang="en-US" sz="1400" b="1" dirty="0">
                <a:solidFill>
                  <a:srgbClr val="E51E21"/>
                </a:solidFill>
              </a:rPr>
              <a:t>Walk like a gingerbread man</a:t>
            </a:r>
            <a:endParaRPr lang="es-ES" sz="1400" b="1" dirty="0">
              <a:solidFill>
                <a:srgbClr val="E51E21"/>
              </a:solidFill>
            </a:endParaRPr>
          </a:p>
        </p:txBody>
      </p:sp>
      <p:sp>
        <p:nvSpPr>
          <p:cNvPr id="331" name="CuadroTexto 330">
            <a:extLst>
              <a:ext uri="{FF2B5EF4-FFF2-40B4-BE49-F238E27FC236}">
                <a16:creationId xmlns:a16="http://schemas.microsoft.com/office/drawing/2014/main" id="{6DA20387-D9E7-5F6A-BEC0-E3725119F713}"/>
              </a:ext>
            </a:extLst>
          </p:cNvPr>
          <p:cNvSpPr txBox="1"/>
          <p:nvPr/>
        </p:nvSpPr>
        <p:spPr>
          <a:xfrm>
            <a:off x="4489295" y="5221002"/>
            <a:ext cx="1403235" cy="523220"/>
          </a:xfrm>
          <a:prstGeom prst="rect">
            <a:avLst/>
          </a:prstGeom>
          <a:noFill/>
          <a:effectLst/>
        </p:spPr>
        <p:txBody>
          <a:bodyPr wrap="square" rtlCol="0">
            <a:spAutoFit/>
          </a:bodyPr>
          <a:lstStyle/>
          <a:p>
            <a:pPr algn="ctr"/>
            <a:r>
              <a:rPr lang="en-US" sz="1400" b="1" dirty="0">
                <a:solidFill>
                  <a:srgbClr val="E51E21"/>
                </a:solidFill>
              </a:rPr>
              <a:t>Glide on ice skates</a:t>
            </a:r>
            <a:endParaRPr lang="es-ES" sz="1400" b="1" dirty="0">
              <a:solidFill>
                <a:srgbClr val="E51E21"/>
              </a:solidFill>
            </a:endParaRPr>
          </a:p>
        </p:txBody>
      </p:sp>
      <p:sp>
        <p:nvSpPr>
          <p:cNvPr id="332" name="CuadroTexto 331">
            <a:extLst>
              <a:ext uri="{FF2B5EF4-FFF2-40B4-BE49-F238E27FC236}">
                <a16:creationId xmlns:a16="http://schemas.microsoft.com/office/drawing/2014/main" id="{3D28DA91-AAD8-9A3A-E8B6-D54E39D57581}"/>
              </a:ext>
            </a:extLst>
          </p:cNvPr>
          <p:cNvSpPr txBox="1"/>
          <p:nvPr/>
        </p:nvSpPr>
        <p:spPr>
          <a:xfrm>
            <a:off x="5781791" y="5229393"/>
            <a:ext cx="1403235" cy="523220"/>
          </a:xfrm>
          <a:prstGeom prst="rect">
            <a:avLst/>
          </a:prstGeom>
          <a:noFill/>
          <a:effectLst/>
        </p:spPr>
        <p:txBody>
          <a:bodyPr wrap="square" rtlCol="0">
            <a:spAutoFit/>
          </a:bodyPr>
          <a:lstStyle/>
          <a:p>
            <a:pPr algn="ctr"/>
            <a:r>
              <a:rPr lang="en-US" sz="1400" b="1" dirty="0">
                <a:solidFill>
                  <a:srgbClr val="E51E21"/>
                </a:solidFill>
              </a:rPr>
              <a:t>Wobble</a:t>
            </a:r>
          </a:p>
          <a:p>
            <a:pPr algn="ctr"/>
            <a:r>
              <a:rPr lang="en-US" sz="1400" b="1" dirty="0">
                <a:solidFill>
                  <a:srgbClr val="E51E21"/>
                </a:solidFill>
              </a:rPr>
              <a:t>like jelly</a:t>
            </a:r>
            <a:endParaRPr lang="es-ES" sz="1400" b="1" dirty="0">
              <a:solidFill>
                <a:srgbClr val="E51E21"/>
              </a:solidFill>
            </a:endParaRPr>
          </a:p>
        </p:txBody>
      </p:sp>
      <p:sp>
        <p:nvSpPr>
          <p:cNvPr id="333" name="CuadroTexto 332">
            <a:extLst>
              <a:ext uri="{FF2B5EF4-FFF2-40B4-BE49-F238E27FC236}">
                <a16:creationId xmlns:a16="http://schemas.microsoft.com/office/drawing/2014/main" id="{7F0E9024-2711-9E75-150F-59EC06A76DB2}"/>
              </a:ext>
            </a:extLst>
          </p:cNvPr>
          <p:cNvSpPr txBox="1"/>
          <p:nvPr/>
        </p:nvSpPr>
        <p:spPr>
          <a:xfrm>
            <a:off x="7074289" y="5229393"/>
            <a:ext cx="1403235" cy="523220"/>
          </a:xfrm>
          <a:prstGeom prst="rect">
            <a:avLst/>
          </a:prstGeom>
          <a:noFill/>
          <a:effectLst/>
        </p:spPr>
        <p:txBody>
          <a:bodyPr wrap="square" rtlCol="0">
            <a:spAutoFit/>
          </a:bodyPr>
          <a:lstStyle/>
          <a:p>
            <a:pPr algn="ctr"/>
            <a:r>
              <a:rPr lang="en-US" sz="1400" b="1" dirty="0">
                <a:solidFill>
                  <a:srgbClr val="E51E21"/>
                </a:solidFill>
              </a:rPr>
              <a:t>Gobble like a turkey</a:t>
            </a:r>
            <a:endParaRPr lang="es-ES" sz="1400" b="1" dirty="0">
              <a:solidFill>
                <a:srgbClr val="E51E21"/>
              </a:solidFill>
            </a:endParaRPr>
          </a:p>
        </p:txBody>
      </p:sp>
      <p:sp>
        <p:nvSpPr>
          <p:cNvPr id="334" name="CuadroTexto 333">
            <a:extLst>
              <a:ext uri="{FF2B5EF4-FFF2-40B4-BE49-F238E27FC236}">
                <a16:creationId xmlns:a16="http://schemas.microsoft.com/office/drawing/2014/main" id="{96ABAC3C-DBE4-E915-4B1A-8D654E2A87D8}"/>
              </a:ext>
            </a:extLst>
          </p:cNvPr>
          <p:cNvSpPr txBox="1"/>
          <p:nvPr/>
        </p:nvSpPr>
        <p:spPr>
          <a:xfrm>
            <a:off x="611803" y="5221002"/>
            <a:ext cx="1403235" cy="738664"/>
          </a:xfrm>
          <a:prstGeom prst="rect">
            <a:avLst/>
          </a:prstGeom>
          <a:noFill/>
          <a:effectLst/>
        </p:spPr>
        <p:txBody>
          <a:bodyPr wrap="square" rtlCol="0">
            <a:spAutoFit/>
          </a:bodyPr>
          <a:lstStyle/>
          <a:p>
            <a:pPr algn="ctr"/>
            <a:r>
              <a:rPr lang="en-US" sz="1400" b="1" dirty="0">
                <a:solidFill>
                  <a:srgbClr val="E51E21"/>
                </a:solidFill>
              </a:rPr>
              <a:t>Sing a Christmas carol</a:t>
            </a:r>
            <a:endParaRPr lang="es-ES" sz="1400" b="1" dirty="0">
              <a:solidFill>
                <a:srgbClr val="E51E21"/>
              </a:solidFill>
            </a:endParaRPr>
          </a:p>
        </p:txBody>
      </p:sp>
      <p:grpSp>
        <p:nvGrpSpPr>
          <p:cNvPr id="309" name="19">
            <a:extLst>
              <a:ext uri="{FF2B5EF4-FFF2-40B4-BE49-F238E27FC236}">
                <a16:creationId xmlns:a16="http://schemas.microsoft.com/office/drawing/2014/main" id="{EFF64E28-AD1E-CEE3-48C8-596D85DA5901}"/>
              </a:ext>
            </a:extLst>
          </p:cNvPr>
          <p:cNvGrpSpPr/>
          <p:nvPr/>
        </p:nvGrpSpPr>
        <p:grpSpPr>
          <a:xfrm>
            <a:off x="611803" y="4917861"/>
            <a:ext cx="1403235" cy="1207563"/>
            <a:chOff x="611803" y="6139779"/>
            <a:chExt cx="1403235" cy="1207563"/>
          </a:xfrm>
        </p:grpSpPr>
        <p:pic>
          <p:nvPicPr>
            <p:cNvPr id="273" name="Imagen 272">
              <a:extLst>
                <a:ext uri="{FF2B5EF4-FFF2-40B4-BE49-F238E27FC236}">
                  <a16:creationId xmlns:a16="http://schemas.microsoft.com/office/drawing/2014/main" id="{F8F0FFC4-C483-A74E-C6E9-3E394BDD43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22542" y="6139779"/>
              <a:ext cx="1181759" cy="995850"/>
            </a:xfrm>
            <a:prstGeom prst="rect">
              <a:avLst/>
            </a:prstGeom>
          </p:spPr>
        </p:pic>
        <p:sp>
          <p:nvSpPr>
            <p:cNvPr id="274" name="CuadroTexto 273">
              <a:extLst>
                <a:ext uri="{FF2B5EF4-FFF2-40B4-BE49-F238E27FC236}">
                  <a16:creationId xmlns:a16="http://schemas.microsoft.com/office/drawing/2014/main" id="{D268E210-3BA1-B846-432D-AEFF9E5A162C}"/>
                </a:ext>
              </a:extLst>
            </p:cNvPr>
            <p:cNvSpPr txBox="1"/>
            <p:nvPr/>
          </p:nvSpPr>
          <p:spPr>
            <a:xfrm>
              <a:off x="611803" y="7039565"/>
              <a:ext cx="1403235" cy="307777"/>
            </a:xfrm>
            <a:prstGeom prst="rect">
              <a:avLst/>
            </a:prstGeom>
            <a:noFill/>
            <a:effectLst/>
          </p:spPr>
          <p:txBody>
            <a:bodyPr wrap="square" rtlCol="0">
              <a:spAutoFit/>
            </a:bodyPr>
            <a:lstStyle/>
            <a:p>
              <a:pPr algn="ctr"/>
              <a:r>
                <a:rPr lang="en-US" sz="1400" b="1" dirty="0">
                  <a:solidFill>
                    <a:srgbClr val="11743A"/>
                  </a:solidFill>
                </a:rPr>
                <a:t>19</a:t>
              </a:r>
              <a:r>
                <a:rPr lang="en-US" sz="1400" b="1" baseline="30000" dirty="0">
                  <a:solidFill>
                    <a:srgbClr val="11743A"/>
                  </a:solidFill>
                </a:rPr>
                <a:t>th </a:t>
              </a:r>
              <a:r>
                <a:rPr lang="es-ES" sz="1400" b="1" dirty="0" err="1">
                  <a:solidFill>
                    <a:srgbClr val="11743A"/>
                  </a:solidFill>
                </a:rPr>
                <a:t>December</a:t>
              </a:r>
              <a:endParaRPr lang="es-ES" sz="1400" b="1" dirty="0">
                <a:solidFill>
                  <a:srgbClr val="11743A"/>
                </a:solidFill>
              </a:endParaRPr>
            </a:p>
          </p:txBody>
        </p:sp>
      </p:grpSp>
      <p:grpSp>
        <p:nvGrpSpPr>
          <p:cNvPr id="310" name="20">
            <a:extLst>
              <a:ext uri="{FF2B5EF4-FFF2-40B4-BE49-F238E27FC236}">
                <a16:creationId xmlns:a16="http://schemas.microsoft.com/office/drawing/2014/main" id="{A1775A1E-FACE-F57E-E1CA-3EC95D03097F}"/>
              </a:ext>
            </a:extLst>
          </p:cNvPr>
          <p:cNvGrpSpPr/>
          <p:nvPr/>
        </p:nvGrpSpPr>
        <p:grpSpPr>
          <a:xfrm>
            <a:off x="1904301" y="4917861"/>
            <a:ext cx="1403235" cy="1207563"/>
            <a:chOff x="1904301" y="6139779"/>
            <a:chExt cx="1403235" cy="1207563"/>
          </a:xfrm>
        </p:grpSpPr>
        <p:pic>
          <p:nvPicPr>
            <p:cNvPr id="275" name="Imagen 274">
              <a:extLst>
                <a:ext uri="{FF2B5EF4-FFF2-40B4-BE49-F238E27FC236}">
                  <a16:creationId xmlns:a16="http://schemas.microsoft.com/office/drawing/2014/main" id="{9254CAFB-326A-0C02-824C-A7628E61F1C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015038" y="6139779"/>
              <a:ext cx="1181759" cy="995850"/>
            </a:xfrm>
            <a:prstGeom prst="rect">
              <a:avLst/>
            </a:prstGeom>
          </p:spPr>
        </p:pic>
        <p:sp>
          <p:nvSpPr>
            <p:cNvPr id="276" name="CuadroTexto 275">
              <a:extLst>
                <a:ext uri="{FF2B5EF4-FFF2-40B4-BE49-F238E27FC236}">
                  <a16:creationId xmlns:a16="http://schemas.microsoft.com/office/drawing/2014/main" id="{5D9683C7-A954-C41B-F6A1-A32F8EAD3142}"/>
                </a:ext>
              </a:extLst>
            </p:cNvPr>
            <p:cNvSpPr txBox="1"/>
            <p:nvPr/>
          </p:nvSpPr>
          <p:spPr>
            <a:xfrm>
              <a:off x="1904301" y="7039565"/>
              <a:ext cx="1403235" cy="307777"/>
            </a:xfrm>
            <a:prstGeom prst="rect">
              <a:avLst/>
            </a:prstGeom>
            <a:noFill/>
            <a:effectLst/>
          </p:spPr>
          <p:txBody>
            <a:bodyPr wrap="square" rtlCol="0">
              <a:spAutoFit/>
            </a:bodyPr>
            <a:lstStyle/>
            <a:p>
              <a:pPr algn="ctr"/>
              <a:r>
                <a:rPr lang="en-US" sz="1400" b="1" dirty="0">
                  <a:solidFill>
                    <a:srgbClr val="11743A"/>
                  </a:solidFill>
                </a:rPr>
                <a:t>20</a:t>
              </a:r>
              <a:r>
                <a:rPr lang="en-US" sz="1400" b="1" baseline="30000" dirty="0">
                  <a:solidFill>
                    <a:srgbClr val="11743A"/>
                  </a:solidFill>
                </a:rPr>
                <a:t>th </a:t>
              </a:r>
              <a:r>
                <a:rPr lang="es-ES" sz="1400" b="1" dirty="0" err="1">
                  <a:solidFill>
                    <a:srgbClr val="11743A"/>
                  </a:solidFill>
                </a:rPr>
                <a:t>December</a:t>
              </a:r>
              <a:endParaRPr lang="es-ES" sz="1400" b="1" dirty="0">
                <a:solidFill>
                  <a:srgbClr val="11743A"/>
                </a:solidFill>
              </a:endParaRPr>
            </a:p>
          </p:txBody>
        </p:sp>
      </p:grpSp>
      <p:grpSp>
        <p:nvGrpSpPr>
          <p:cNvPr id="311" name="21">
            <a:extLst>
              <a:ext uri="{FF2B5EF4-FFF2-40B4-BE49-F238E27FC236}">
                <a16:creationId xmlns:a16="http://schemas.microsoft.com/office/drawing/2014/main" id="{9A6C0A6A-A930-B5C9-C9BE-F0A9B5CEB0C2}"/>
              </a:ext>
            </a:extLst>
          </p:cNvPr>
          <p:cNvGrpSpPr/>
          <p:nvPr/>
        </p:nvGrpSpPr>
        <p:grpSpPr>
          <a:xfrm>
            <a:off x="3196797" y="4917861"/>
            <a:ext cx="1403235" cy="1207563"/>
            <a:chOff x="3196797" y="6139779"/>
            <a:chExt cx="1403235" cy="1207563"/>
          </a:xfrm>
        </p:grpSpPr>
        <p:pic>
          <p:nvPicPr>
            <p:cNvPr id="277" name="Imagen 276">
              <a:extLst>
                <a:ext uri="{FF2B5EF4-FFF2-40B4-BE49-F238E27FC236}">
                  <a16:creationId xmlns:a16="http://schemas.microsoft.com/office/drawing/2014/main" id="{92AFEC2C-2C66-E8FA-7CC1-B2258D8057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307536" y="6139779"/>
              <a:ext cx="1181759" cy="995850"/>
            </a:xfrm>
            <a:prstGeom prst="rect">
              <a:avLst/>
            </a:prstGeom>
          </p:spPr>
        </p:pic>
        <p:sp>
          <p:nvSpPr>
            <p:cNvPr id="278" name="CuadroTexto 277">
              <a:extLst>
                <a:ext uri="{FF2B5EF4-FFF2-40B4-BE49-F238E27FC236}">
                  <a16:creationId xmlns:a16="http://schemas.microsoft.com/office/drawing/2014/main" id="{AD2B44A5-3467-A4F6-E04D-D346C274AA40}"/>
                </a:ext>
              </a:extLst>
            </p:cNvPr>
            <p:cNvSpPr txBox="1"/>
            <p:nvPr/>
          </p:nvSpPr>
          <p:spPr>
            <a:xfrm>
              <a:off x="3196797" y="7039565"/>
              <a:ext cx="1403235" cy="307777"/>
            </a:xfrm>
            <a:prstGeom prst="rect">
              <a:avLst/>
            </a:prstGeom>
            <a:noFill/>
            <a:effectLst/>
          </p:spPr>
          <p:txBody>
            <a:bodyPr wrap="square" rtlCol="0">
              <a:spAutoFit/>
            </a:bodyPr>
            <a:lstStyle/>
            <a:p>
              <a:pPr algn="ctr"/>
              <a:r>
                <a:rPr lang="en-US" sz="1400" b="1" dirty="0">
                  <a:solidFill>
                    <a:srgbClr val="11743A"/>
                  </a:solidFill>
                </a:rPr>
                <a:t>21</a:t>
              </a:r>
              <a:r>
                <a:rPr lang="en-US" sz="1400" b="1" baseline="30000" dirty="0">
                  <a:solidFill>
                    <a:srgbClr val="11743A"/>
                  </a:solidFill>
                </a:rPr>
                <a:t>st </a:t>
              </a:r>
              <a:r>
                <a:rPr lang="es-ES" sz="1400" b="1" dirty="0" err="1">
                  <a:solidFill>
                    <a:srgbClr val="11743A"/>
                  </a:solidFill>
                </a:rPr>
                <a:t>December</a:t>
              </a:r>
              <a:endParaRPr lang="es-ES" sz="1400" b="1" dirty="0">
                <a:solidFill>
                  <a:srgbClr val="11743A"/>
                </a:solidFill>
              </a:endParaRPr>
            </a:p>
          </p:txBody>
        </p:sp>
      </p:grpSp>
      <p:grpSp>
        <p:nvGrpSpPr>
          <p:cNvPr id="312" name="22">
            <a:extLst>
              <a:ext uri="{FF2B5EF4-FFF2-40B4-BE49-F238E27FC236}">
                <a16:creationId xmlns:a16="http://schemas.microsoft.com/office/drawing/2014/main" id="{932C53A5-0C78-E0A4-D42A-19F25BE391B9}"/>
              </a:ext>
            </a:extLst>
          </p:cNvPr>
          <p:cNvGrpSpPr/>
          <p:nvPr/>
        </p:nvGrpSpPr>
        <p:grpSpPr>
          <a:xfrm>
            <a:off x="4489295" y="4917861"/>
            <a:ext cx="1403235" cy="1207563"/>
            <a:chOff x="4489295" y="6139779"/>
            <a:chExt cx="1403235" cy="1207563"/>
          </a:xfrm>
        </p:grpSpPr>
        <p:pic>
          <p:nvPicPr>
            <p:cNvPr id="279" name="Imagen 278">
              <a:extLst>
                <a:ext uri="{FF2B5EF4-FFF2-40B4-BE49-F238E27FC236}">
                  <a16:creationId xmlns:a16="http://schemas.microsoft.com/office/drawing/2014/main" id="{21C3541E-27A1-5471-7DA7-ACF7080C8ED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600032" y="6139779"/>
              <a:ext cx="1181759" cy="995850"/>
            </a:xfrm>
            <a:prstGeom prst="rect">
              <a:avLst/>
            </a:prstGeom>
          </p:spPr>
        </p:pic>
        <p:sp>
          <p:nvSpPr>
            <p:cNvPr id="280" name="CuadroTexto 279">
              <a:extLst>
                <a:ext uri="{FF2B5EF4-FFF2-40B4-BE49-F238E27FC236}">
                  <a16:creationId xmlns:a16="http://schemas.microsoft.com/office/drawing/2014/main" id="{CD980014-31B0-69B0-5B16-0410EEF1EF15}"/>
                </a:ext>
              </a:extLst>
            </p:cNvPr>
            <p:cNvSpPr txBox="1"/>
            <p:nvPr/>
          </p:nvSpPr>
          <p:spPr>
            <a:xfrm>
              <a:off x="4489295" y="7039565"/>
              <a:ext cx="1403235" cy="307777"/>
            </a:xfrm>
            <a:prstGeom prst="rect">
              <a:avLst/>
            </a:prstGeom>
            <a:noFill/>
            <a:effectLst/>
          </p:spPr>
          <p:txBody>
            <a:bodyPr wrap="square" rtlCol="0">
              <a:spAutoFit/>
            </a:bodyPr>
            <a:lstStyle/>
            <a:p>
              <a:pPr algn="ctr"/>
              <a:r>
                <a:rPr lang="en-US" sz="1400" b="1" dirty="0">
                  <a:solidFill>
                    <a:srgbClr val="11743A"/>
                  </a:solidFill>
                </a:rPr>
                <a:t>22</a:t>
              </a:r>
              <a:r>
                <a:rPr lang="en-US" sz="1400" b="1" baseline="30000" dirty="0">
                  <a:solidFill>
                    <a:srgbClr val="11743A"/>
                  </a:solidFill>
                </a:rPr>
                <a:t>nd </a:t>
              </a:r>
              <a:r>
                <a:rPr lang="es-ES" sz="1400" b="1" dirty="0" err="1">
                  <a:solidFill>
                    <a:srgbClr val="11743A"/>
                  </a:solidFill>
                </a:rPr>
                <a:t>December</a:t>
              </a:r>
              <a:endParaRPr lang="es-ES" sz="1400" b="1" dirty="0">
                <a:solidFill>
                  <a:srgbClr val="11743A"/>
                </a:solidFill>
              </a:endParaRPr>
            </a:p>
          </p:txBody>
        </p:sp>
      </p:grpSp>
      <p:grpSp>
        <p:nvGrpSpPr>
          <p:cNvPr id="313" name="23">
            <a:extLst>
              <a:ext uri="{FF2B5EF4-FFF2-40B4-BE49-F238E27FC236}">
                <a16:creationId xmlns:a16="http://schemas.microsoft.com/office/drawing/2014/main" id="{BCCBBE8B-7877-B732-AE27-8FEF60E2BADC}"/>
              </a:ext>
            </a:extLst>
          </p:cNvPr>
          <p:cNvGrpSpPr/>
          <p:nvPr/>
        </p:nvGrpSpPr>
        <p:grpSpPr>
          <a:xfrm>
            <a:off x="5781791" y="4926252"/>
            <a:ext cx="1403235" cy="1207563"/>
            <a:chOff x="5781791" y="6148170"/>
            <a:chExt cx="1403235" cy="1207563"/>
          </a:xfrm>
        </p:grpSpPr>
        <p:pic>
          <p:nvPicPr>
            <p:cNvPr id="281" name="Imagen 280">
              <a:extLst>
                <a:ext uri="{FF2B5EF4-FFF2-40B4-BE49-F238E27FC236}">
                  <a16:creationId xmlns:a16="http://schemas.microsoft.com/office/drawing/2014/main" id="{FE2AA258-004C-13DB-0F8C-92E829DACF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892530" y="6148170"/>
              <a:ext cx="1181759" cy="995850"/>
            </a:xfrm>
            <a:prstGeom prst="rect">
              <a:avLst/>
            </a:prstGeom>
          </p:spPr>
        </p:pic>
        <p:sp>
          <p:nvSpPr>
            <p:cNvPr id="282" name="CuadroTexto 281">
              <a:extLst>
                <a:ext uri="{FF2B5EF4-FFF2-40B4-BE49-F238E27FC236}">
                  <a16:creationId xmlns:a16="http://schemas.microsoft.com/office/drawing/2014/main" id="{EFE0D9A4-4EF5-C5D8-2D23-E62116D9714E}"/>
                </a:ext>
              </a:extLst>
            </p:cNvPr>
            <p:cNvSpPr txBox="1"/>
            <p:nvPr/>
          </p:nvSpPr>
          <p:spPr>
            <a:xfrm>
              <a:off x="5781791" y="7047956"/>
              <a:ext cx="1403235" cy="307777"/>
            </a:xfrm>
            <a:prstGeom prst="rect">
              <a:avLst/>
            </a:prstGeom>
            <a:noFill/>
            <a:effectLst/>
          </p:spPr>
          <p:txBody>
            <a:bodyPr wrap="square" rtlCol="0">
              <a:spAutoFit/>
            </a:bodyPr>
            <a:lstStyle/>
            <a:p>
              <a:pPr algn="ctr"/>
              <a:r>
                <a:rPr lang="en-US" sz="1400" b="1" dirty="0">
                  <a:solidFill>
                    <a:srgbClr val="11743A"/>
                  </a:solidFill>
                </a:rPr>
                <a:t>23</a:t>
              </a:r>
              <a:r>
                <a:rPr lang="en-US" sz="1400" b="1" baseline="30000" dirty="0">
                  <a:solidFill>
                    <a:srgbClr val="11743A"/>
                  </a:solidFill>
                </a:rPr>
                <a:t>rd </a:t>
              </a:r>
              <a:r>
                <a:rPr lang="es-ES" sz="1400" b="1" dirty="0" err="1">
                  <a:solidFill>
                    <a:srgbClr val="11743A"/>
                  </a:solidFill>
                </a:rPr>
                <a:t>December</a:t>
              </a:r>
              <a:endParaRPr lang="es-ES" sz="1400" b="1" dirty="0">
                <a:solidFill>
                  <a:srgbClr val="11743A"/>
                </a:solidFill>
              </a:endParaRPr>
            </a:p>
          </p:txBody>
        </p:sp>
      </p:grpSp>
      <p:grpSp>
        <p:nvGrpSpPr>
          <p:cNvPr id="314" name="24">
            <a:extLst>
              <a:ext uri="{FF2B5EF4-FFF2-40B4-BE49-F238E27FC236}">
                <a16:creationId xmlns:a16="http://schemas.microsoft.com/office/drawing/2014/main" id="{17ADB972-2055-446F-214B-A2F0D8CF2E06}"/>
              </a:ext>
            </a:extLst>
          </p:cNvPr>
          <p:cNvGrpSpPr/>
          <p:nvPr/>
        </p:nvGrpSpPr>
        <p:grpSpPr>
          <a:xfrm>
            <a:off x="7074289" y="4926252"/>
            <a:ext cx="1403235" cy="1207563"/>
            <a:chOff x="7074289" y="6148170"/>
            <a:chExt cx="1403235" cy="1207563"/>
          </a:xfrm>
        </p:grpSpPr>
        <p:pic>
          <p:nvPicPr>
            <p:cNvPr id="283" name="Imagen 282">
              <a:extLst>
                <a:ext uri="{FF2B5EF4-FFF2-40B4-BE49-F238E27FC236}">
                  <a16:creationId xmlns:a16="http://schemas.microsoft.com/office/drawing/2014/main" id="{53404096-9BEC-9DC8-C582-AAB596AEB6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85026" y="6148170"/>
              <a:ext cx="1181759" cy="995850"/>
            </a:xfrm>
            <a:prstGeom prst="rect">
              <a:avLst/>
            </a:prstGeom>
          </p:spPr>
        </p:pic>
        <p:sp>
          <p:nvSpPr>
            <p:cNvPr id="284" name="CuadroTexto 283">
              <a:extLst>
                <a:ext uri="{FF2B5EF4-FFF2-40B4-BE49-F238E27FC236}">
                  <a16:creationId xmlns:a16="http://schemas.microsoft.com/office/drawing/2014/main" id="{6A52BD17-95E8-4905-CDD4-3FC20406194C}"/>
                </a:ext>
              </a:extLst>
            </p:cNvPr>
            <p:cNvSpPr txBox="1"/>
            <p:nvPr/>
          </p:nvSpPr>
          <p:spPr>
            <a:xfrm>
              <a:off x="7074289" y="7047956"/>
              <a:ext cx="1403235" cy="307777"/>
            </a:xfrm>
            <a:prstGeom prst="rect">
              <a:avLst/>
            </a:prstGeom>
            <a:noFill/>
            <a:effectLst/>
          </p:spPr>
          <p:txBody>
            <a:bodyPr wrap="square" rtlCol="0">
              <a:spAutoFit/>
            </a:bodyPr>
            <a:lstStyle/>
            <a:p>
              <a:pPr algn="ctr"/>
              <a:r>
                <a:rPr lang="en-US" sz="1400" b="1" dirty="0">
                  <a:solidFill>
                    <a:srgbClr val="11743A"/>
                  </a:solidFill>
                </a:rPr>
                <a:t>24</a:t>
              </a:r>
              <a:r>
                <a:rPr lang="en-US" sz="1400" b="1" baseline="30000" dirty="0">
                  <a:solidFill>
                    <a:srgbClr val="11743A"/>
                  </a:solidFill>
                </a:rPr>
                <a:t>th </a:t>
              </a:r>
              <a:r>
                <a:rPr lang="es-ES" sz="1400" b="1" dirty="0" err="1">
                  <a:solidFill>
                    <a:srgbClr val="11743A"/>
                  </a:solidFill>
                </a:rPr>
                <a:t>December</a:t>
              </a:r>
              <a:endParaRPr lang="es-ES" sz="1400" b="1" dirty="0">
                <a:solidFill>
                  <a:srgbClr val="11743A"/>
                </a:solidFill>
              </a:endParaRPr>
            </a:p>
          </p:txBody>
        </p:sp>
      </p:grpSp>
    </p:spTree>
    <p:extLst>
      <p:ext uri="{BB962C8B-B14F-4D97-AF65-F5344CB8AC3E}">
        <p14:creationId xmlns:p14="http://schemas.microsoft.com/office/powerpoint/2010/main" val="2412019658"/>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29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91"/>
                                        </p:tgtEl>
                                      </p:cBhvr>
                                    </p:animEffect>
                                    <p:set>
                                      <p:cBhvr>
                                        <p:cTn id="7" dur="1" fill="hold">
                                          <p:stCondLst>
                                            <p:cond delay="499"/>
                                          </p:stCondLst>
                                        </p:cTn>
                                        <p:tgtEl>
                                          <p:spTgt spid="29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85"/>
                                        </p:tgtEl>
                                        <p:attrNameLst>
                                          <p:attrName>style.visibility</p:attrName>
                                        </p:attrNameLst>
                                      </p:cBhvr>
                                      <p:to>
                                        <p:strVal val="visible"/>
                                      </p:to>
                                    </p:set>
                                    <p:animEffect transition="in" filter="fade">
                                      <p:cBhvr>
                                        <p:cTn id="10" dur="500"/>
                                        <p:tgtEl>
                                          <p:spTgt spid="285"/>
                                        </p:tgtEl>
                                      </p:cBhvr>
                                    </p:animEffect>
                                  </p:childTnLst>
                                </p:cTn>
                              </p:par>
                            </p:childTnLst>
                          </p:cTn>
                        </p:par>
                      </p:childTnLst>
                    </p:cTn>
                  </p:par>
                </p:childTnLst>
              </p:cTn>
              <p:nextCondLst>
                <p:cond evt="onClick" delay="0">
                  <p:tgtEl>
                    <p:spTgt spid="291"/>
                  </p:tgtEl>
                </p:cond>
              </p:nextCondLst>
            </p:seq>
            <p:seq concurrent="1" nextAc="seek">
              <p:cTn id="11" restart="whenNotActive" fill="hold" evtFilter="cancelBubble" nodeType="interactiveSeq">
                <p:stCondLst>
                  <p:cond evt="onClick" delay="0">
                    <p:tgtEl>
                      <p:spTgt spid="29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92"/>
                                        </p:tgtEl>
                                      </p:cBhvr>
                                    </p:animEffect>
                                    <p:set>
                                      <p:cBhvr>
                                        <p:cTn id="16" dur="1" fill="hold">
                                          <p:stCondLst>
                                            <p:cond delay="499"/>
                                          </p:stCondLst>
                                        </p:cTn>
                                        <p:tgtEl>
                                          <p:spTgt spid="292"/>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500"/>
                                        <p:tgtEl>
                                          <p:spTgt spid="286"/>
                                        </p:tgtEl>
                                      </p:cBhvr>
                                    </p:animEffect>
                                  </p:childTnLst>
                                </p:cTn>
                              </p:par>
                            </p:childTnLst>
                          </p:cTn>
                        </p:par>
                      </p:childTnLst>
                    </p:cTn>
                  </p:par>
                </p:childTnLst>
              </p:cTn>
              <p:nextCondLst>
                <p:cond evt="onClick" delay="0">
                  <p:tgtEl>
                    <p:spTgt spid="292"/>
                  </p:tgtEl>
                </p:cond>
              </p:nextCondLst>
            </p:seq>
            <p:seq concurrent="1" nextAc="seek">
              <p:cTn id="20" restart="whenNotActive" fill="hold" evtFilter="cancelBubble" nodeType="interactiveSeq">
                <p:stCondLst>
                  <p:cond evt="onClick" delay="0">
                    <p:tgtEl>
                      <p:spTgt spid="29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93"/>
                                        </p:tgtEl>
                                      </p:cBhvr>
                                    </p:animEffect>
                                    <p:set>
                                      <p:cBhvr>
                                        <p:cTn id="25" dur="1" fill="hold">
                                          <p:stCondLst>
                                            <p:cond delay="499"/>
                                          </p:stCondLst>
                                        </p:cTn>
                                        <p:tgtEl>
                                          <p:spTgt spid="293"/>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287"/>
                                        </p:tgtEl>
                                        <p:attrNameLst>
                                          <p:attrName>style.visibility</p:attrName>
                                        </p:attrNameLst>
                                      </p:cBhvr>
                                      <p:to>
                                        <p:strVal val="visible"/>
                                      </p:to>
                                    </p:set>
                                    <p:animEffect transition="in" filter="fade">
                                      <p:cBhvr>
                                        <p:cTn id="28" dur="500"/>
                                        <p:tgtEl>
                                          <p:spTgt spid="287"/>
                                        </p:tgtEl>
                                      </p:cBhvr>
                                    </p:animEffect>
                                  </p:childTnLst>
                                </p:cTn>
                              </p:par>
                            </p:childTnLst>
                          </p:cTn>
                        </p:par>
                      </p:childTnLst>
                    </p:cTn>
                  </p:par>
                </p:childTnLst>
              </p:cTn>
              <p:nextCondLst>
                <p:cond evt="onClick" delay="0">
                  <p:tgtEl>
                    <p:spTgt spid="293"/>
                  </p:tgtEl>
                </p:cond>
              </p:nextCondLst>
            </p:seq>
            <p:seq concurrent="1" nextAc="seek">
              <p:cTn id="29" restart="whenNotActive" fill="hold" evtFilter="cancelBubble" nodeType="interactiveSeq">
                <p:stCondLst>
                  <p:cond evt="onClick" delay="0">
                    <p:tgtEl>
                      <p:spTgt spid="29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94"/>
                                        </p:tgtEl>
                                      </p:cBhvr>
                                    </p:animEffect>
                                    <p:set>
                                      <p:cBhvr>
                                        <p:cTn id="34" dur="1" fill="hold">
                                          <p:stCondLst>
                                            <p:cond delay="499"/>
                                          </p:stCondLst>
                                        </p:cTn>
                                        <p:tgtEl>
                                          <p:spTgt spid="294"/>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288"/>
                                        </p:tgtEl>
                                        <p:attrNameLst>
                                          <p:attrName>style.visibility</p:attrName>
                                        </p:attrNameLst>
                                      </p:cBhvr>
                                      <p:to>
                                        <p:strVal val="visible"/>
                                      </p:to>
                                    </p:set>
                                    <p:animEffect transition="in" filter="fade">
                                      <p:cBhvr>
                                        <p:cTn id="37" dur="500"/>
                                        <p:tgtEl>
                                          <p:spTgt spid="288"/>
                                        </p:tgtEl>
                                      </p:cBhvr>
                                    </p:animEffect>
                                  </p:childTnLst>
                                </p:cTn>
                              </p:par>
                            </p:childTnLst>
                          </p:cTn>
                        </p:par>
                      </p:childTnLst>
                    </p:cTn>
                  </p:par>
                </p:childTnLst>
              </p:cTn>
              <p:nextCondLst>
                <p:cond evt="onClick" delay="0">
                  <p:tgtEl>
                    <p:spTgt spid="294"/>
                  </p:tgtEl>
                </p:cond>
              </p:nextCondLst>
            </p:seq>
            <p:seq concurrent="1" nextAc="seek">
              <p:cTn id="38" restart="whenNotActive" fill="hold" evtFilter="cancelBubble" nodeType="interactiveSeq">
                <p:stCondLst>
                  <p:cond evt="onClick" delay="0">
                    <p:tgtEl>
                      <p:spTgt spid="29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95"/>
                                        </p:tgtEl>
                                      </p:cBhvr>
                                    </p:animEffect>
                                    <p:set>
                                      <p:cBhvr>
                                        <p:cTn id="43" dur="1" fill="hold">
                                          <p:stCondLst>
                                            <p:cond delay="499"/>
                                          </p:stCondLst>
                                        </p:cTn>
                                        <p:tgtEl>
                                          <p:spTgt spid="295"/>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289"/>
                                        </p:tgtEl>
                                        <p:attrNameLst>
                                          <p:attrName>style.visibility</p:attrName>
                                        </p:attrNameLst>
                                      </p:cBhvr>
                                      <p:to>
                                        <p:strVal val="visible"/>
                                      </p:to>
                                    </p:set>
                                    <p:animEffect transition="in" filter="fade">
                                      <p:cBhvr>
                                        <p:cTn id="46" dur="500"/>
                                        <p:tgtEl>
                                          <p:spTgt spid="289"/>
                                        </p:tgtEl>
                                      </p:cBhvr>
                                    </p:animEffect>
                                  </p:childTnLst>
                                </p:cTn>
                              </p:par>
                            </p:childTnLst>
                          </p:cTn>
                        </p:par>
                      </p:childTnLst>
                    </p:cTn>
                  </p:par>
                </p:childTnLst>
              </p:cTn>
              <p:nextCondLst>
                <p:cond evt="onClick" delay="0">
                  <p:tgtEl>
                    <p:spTgt spid="295"/>
                  </p:tgtEl>
                </p:cond>
              </p:nextCondLst>
            </p:seq>
            <p:seq concurrent="1" nextAc="seek">
              <p:cTn id="47" restart="whenNotActive" fill="hold" evtFilter="cancelBubble" nodeType="interactiveSeq">
                <p:stCondLst>
                  <p:cond evt="onClick" delay="0">
                    <p:tgtEl>
                      <p:spTgt spid="29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96"/>
                                        </p:tgtEl>
                                      </p:cBhvr>
                                    </p:animEffect>
                                    <p:set>
                                      <p:cBhvr>
                                        <p:cTn id="52" dur="1" fill="hold">
                                          <p:stCondLst>
                                            <p:cond delay="499"/>
                                          </p:stCondLst>
                                        </p:cTn>
                                        <p:tgtEl>
                                          <p:spTgt spid="296"/>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290"/>
                                        </p:tgtEl>
                                        <p:attrNameLst>
                                          <p:attrName>style.visibility</p:attrName>
                                        </p:attrNameLst>
                                      </p:cBhvr>
                                      <p:to>
                                        <p:strVal val="visible"/>
                                      </p:to>
                                    </p:set>
                                    <p:animEffect transition="in" filter="fade">
                                      <p:cBhvr>
                                        <p:cTn id="55" dur="500"/>
                                        <p:tgtEl>
                                          <p:spTgt spid="290"/>
                                        </p:tgtEl>
                                      </p:cBhvr>
                                    </p:animEffect>
                                  </p:childTnLst>
                                </p:cTn>
                              </p:par>
                            </p:childTnLst>
                          </p:cTn>
                        </p:par>
                      </p:childTnLst>
                    </p:cTn>
                  </p:par>
                </p:childTnLst>
              </p:cTn>
              <p:nextCondLst>
                <p:cond evt="onClick" delay="0">
                  <p:tgtEl>
                    <p:spTgt spid="296"/>
                  </p:tgtEl>
                </p:cond>
              </p:nextCondLst>
            </p:seq>
            <p:seq concurrent="1" nextAc="seek">
              <p:cTn id="56" restart="whenNotActive" fill="hold" evtFilter="cancelBubble" nodeType="interactiveSeq">
                <p:stCondLst>
                  <p:cond evt="onClick" delay="0">
                    <p:tgtEl>
                      <p:spTgt spid="29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97"/>
                                        </p:tgtEl>
                                      </p:cBhvr>
                                    </p:animEffect>
                                    <p:set>
                                      <p:cBhvr>
                                        <p:cTn id="61" dur="1" fill="hold">
                                          <p:stCondLst>
                                            <p:cond delay="499"/>
                                          </p:stCondLst>
                                        </p:cTn>
                                        <p:tgtEl>
                                          <p:spTgt spid="297"/>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315"/>
                                        </p:tgtEl>
                                        <p:attrNameLst>
                                          <p:attrName>style.visibility</p:attrName>
                                        </p:attrNameLst>
                                      </p:cBhvr>
                                      <p:to>
                                        <p:strVal val="visible"/>
                                      </p:to>
                                    </p:set>
                                    <p:animEffect transition="in" filter="fade">
                                      <p:cBhvr>
                                        <p:cTn id="64" dur="500"/>
                                        <p:tgtEl>
                                          <p:spTgt spid="315"/>
                                        </p:tgtEl>
                                      </p:cBhvr>
                                    </p:animEffect>
                                  </p:childTnLst>
                                </p:cTn>
                              </p:par>
                            </p:childTnLst>
                          </p:cTn>
                        </p:par>
                      </p:childTnLst>
                    </p:cTn>
                  </p:par>
                </p:childTnLst>
              </p:cTn>
              <p:nextCondLst>
                <p:cond evt="onClick" delay="0">
                  <p:tgtEl>
                    <p:spTgt spid="297"/>
                  </p:tgtEl>
                </p:cond>
              </p:nextCondLst>
            </p:seq>
            <p:seq concurrent="1" nextAc="seek">
              <p:cTn id="65" restart="whenNotActive" fill="hold" evtFilter="cancelBubble" nodeType="interactiveSeq">
                <p:stCondLst>
                  <p:cond evt="onClick" delay="0">
                    <p:tgtEl>
                      <p:spTgt spid="298"/>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98"/>
                                        </p:tgtEl>
                                      </p:cBhvr>
                                    </p:animEffect>
                                    <p:set>
                                      <p:cBhvr>
                                        <p:cTn id="70" dur="1" fill="hold">
                                          <p:stCondLst>
                                            <p:cond delay="499"/>
                                          </p:stCondLst>
                                        </p:cTn>
                                        <p:tgtEl>
                                          <p:spTgt spid="298"/>
                                        </p:tgtEl>
                                        <p:attrNameLst>
                                          <p:attrName>style.visibility</p:attrName>
                                        </p:attrNameLst>
                                      </p:cBhvr>
                                      <p:to>
                                        <p:strVal val="hidden"/>
                                      </p:to>
                                    </p:set>
                                  </p:childTnLst>
                                </p:cTn>
                              </p:par>
                              <p:par>
                                <p:cTn id="71" presetID="10" presetClass="entr" presetSubtype="0" fill="hold" grpId="0" nodeType="withEffect">
                                  <p:stCondLst>
                                    <p:cond delay="0"/>
                                  </p:stCondLst>
                                  <p:childTnLst>
                                    <p:set>
                                      <p:cBhvr>
                                        <p:cTn id="72" dur="1" fill="hold">
                                          <p:stCondLst>
                                            <p:cond delay="0"/>
                                          </p:stCondLst>
                                        </p:cTn>
                                        <p:tgtEl>
                                          <p:spTgt spid="316"/>
                                        </p:tgtEl>
                                        <p:attrNameLst>
                                          <p:attrName>style.visibility</p:attrName>
                                        </p:attrNameLst>
                                      </p:cBhvr>
                                      <p:to>
                                        <p:strVal val="visible"/>
                                      </p:to>
                                    </p:set>
                                    <p:animEffect transition="in" filter="fade">
                                      <p:cBhvr>
                                        <p:cTn id="73" dur="500"/>
                                        <p:tgtEl>
                                          <p:spTgt spid="316"/>
                                        </p:tgtEl>
                                      </p:cBhvr>
                                    </p:animEffect>
                                  </p:childTnLst>
                                </p:cTn>
                              </p:par>
                            </p:childTnLst>
                          </p:cTn>
                        </p:par>
                      </p:childTnLst>
                    </p:cTn>
                  </p:par>
                </p:childTnLst>
              </p:cTn>
              <p:nextCondLst>
                <p:cond evt="onClick" delay="0">
                  <p:tgtEl>
                    <p:spTgt spid="298"/>
                  </p:tgtEl>
                </p:cond>
              </p:nextCondLst>
            </p:seq>
            <p:seq concurrent="1" nextAc="seek">
              <p:cTn id="74" restart="whenNotActive" fill="hold" evtFilter="cancelBubble" nodeType="interactiveSeq">
                <p:stCondLst>
                  <p:cond evt="onClick" delay="0">
                    <p:tgtEl>
                      <p:spTgt spid="299"/>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99"/>
                                        </p:tgtEl>
                                      </p:cBhvr>
                                    </p:animEffect>
                                    <p:set>
                                      <p:cBhvr>
                                        <p:cTn id="79" dur="1" fill="hold">
                                          <p:stCondLst>
                                            <p:cond delay="499"/>
                                          </p:stCondLst>
                                        </p:cTn>
                                        <p:tgtEl>
                                          <p:spTgt spid="299"/>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317"/>
                                        </p:tgtEl>
                                        <p:attrNameLst>
                                          <p:attrName>style.visibility</p:attrName>
                                        </p:attrNameLst>
                                      </p:cBhvr>
                                      <p:to>
                                        <p:strVal val="visible"/>
                                      </p:to>
                                    </p:set>
                                    <p:animEffect transition="in" filter="fade">
                                      <p:cBhvr>
                                        <p:cTn id="82" dur="500"/>
                                        <p:tgtEl>
                                          <p:spTgt spid="317"/>
                                        </p:tgtEl>
                                      </p:cBhvr>
                                    </p:animEffect>
                                  </p:childTnLst>
                                </p:cTn>
                              </p:par>
                            </p:childTnLst>
                          </p:cTn>
                        </p:par>
                      </p:childTnLst>
                    </p:cTn>
                  </p:par>
                </p:childTnLst>
              </p:cTn>
              <p:nextCondLst>
                <p:cond evt="onClick" delay="0">
                  <p:tgtEl>
                    <p:spTgt spid="299"/>
                  </p:tgtEl>
                </p:cond>
              </p:nextCondLst>
            </p:seq>
            <p:seq concurrent="1" nextAc="seek">
              <p:cTn id="83" restart="whenNotActive" fill="hold" evtFilter="cancelBubble" nodeType="interactiveSeq">
                <p:stCondLst>
                  <p:cond evt="onClick" delay="0">
                    <p:tgtEl>
                      <p:spTgt spid="300"/>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300"/>
                                        </p:tgtEl>
                                      </p:cBhvr>
                                    </p:animEffect>
                                    <p:set>
                                      <p:cBhvr>
                                        <p:cTn id="88" dur="1" fill="hold">
                                          <p:stCondLst>
                                            <p:cond delay="499"/>
                                          </p:stCondLst>
                                        </p:cTn>
                                        <p:tgtEl>
                                          <p:spTgt spid="300"/>
                                        </p:tgtEl>
                                        <p:attrNameLst>
                                          <p:attrName>style.visibility</p:attrName>
                                        </p:attrNameLst>
                                      </p:cBhvr>
                                      <p:to>
                                        <p:strVal val="hidden"/>
                                      </p:to>
                                    </p:set>
                                  </p:childTnLst>
                                </p:cTn>
                              </p:par>
                              <p:par>
                                <p:cTn id="89" presetID="10" presetClass="entr" presetSubtype="0" fill="hold" grpId="0" nodeType="withEffect">
                                  <p:stCondLst>
                                    <p:cond delay="0"/>
                                  </p:stCondLst>
                                  <p:childTnLst>
                                    <p:set>
                                      <p:cBhvr>
                                        <p:cTn id="90" dur="1" fill="hold">
                                          <p:stCondLst>
                                            <p:cond delay="0"/>
                                          </p:stCondLst>
                                        </p:cTn>
                                        <p:tgtEl>
                                          <p:spTgt spid="318"/>
                                        </p:tgtEl>
                                        <p:attrNameLst>
                                          <p:attrName>style.visibility</p:attrName>
                                        </p:attrNameLst>
                                      </p:cBhvr>
                                      <p:to>
                                        <p:strVal val="visible"/>
                                      </p:to>
                                    </p:set>
                                    <p:animEffect transition="in" filter="fade">
                                      <p:cBhvr>
                                        <p:cTn id="91" dur="500"/>
                                        <p:tgtEl>
                                          <p:spTgt spid="318"/>
                                        </p:tgtEl>
                                      </p:cBhvr>
                                    </p:animEffect>
                                  </p:childTnLst>
                                </p:cTn>
                              </p:par>
                            </p:childTnLst>
                          </p:cTn>
                        </p:par>
                      </p:childTnLst>
                    </p:cTn>
                  </p:par>
                </p:childTnLst>
              </p:cTn>
              <p:nextCondLst>
                <p:cond evt="onClick" delay="0">
                  <p:tgtEl>
                    <p:spTgt spid="300"/>
                  </p:tgtEl>
                </p:cond>
              </p:nextCondLst>
            </p:seq>
            <p:seq concurrent="1" nextAc="seek">
              <p:cTn id="92" restart="whenNotActive" fill="hold" evtFilter="cancelBubble" nodeType="interactiveSeq">
                <p:stCondLst>
                  <p:cond evt="onClick" delay="0">
                    <p:tgtEl>
                      <p:spTgt spid="301"/>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301"/>
                                        </p:tgtEl>
                                      </p:cBhvr>
                                    </p:animEffect>
                                    <p:set>
                                      <p:cBhvr>
                                        <p:cTn id="97" dur="1" fill="hold">
                                          <p:stCondLst>
                                            <p:cond delay="499"/>
                                          </p:stCondLst>
                                        </p:cTn>
                                        <p:tgtEl>
                                          <p:spTgt spid="301"/>
                                        </p:tgtEl>
                                        <p:attrNameLst>
                                          <p:attrName>style.visibility</p:attrName>
                                        </p:attrNameLst>
                                      </p:cBhvr>
                                      <p:to>
                                        <p:strVal val="hidden"/>
                                      </p:to>
                                    </p:set>
                                  </p:childTnLst>
                                </p:cTn>
                              </p:par>
                              <p:par>
                                <p:cTn id="98" presetID="10" presetClass="entr" presetSubtype="0" fill="hold" grpId="0" nodeType="withEffect">
                                  <p:stCondLst>
                                    <p:cond delay="0"/>
                                  </p:stCondLst>
                                  <p:childTnLst>
                                    <p:set>
                                      <p:cBhvr>
                                        <p:cTn id="99" dur="1" fill="hold">
                                          <p:stCondLst>
                                            <p:cond delay="0"/>
                                          </p:stCondLst>
                                        </p:cTn>
                                        <p:tgtEl>
                                          <p:spTgt spid="319"/>
                                        </p:tgtEl>
                                        <p:attrNameLst>
                                          <p:attrName>style.visibility</p:attrName>
                                        </p:attrNameLst>
                                      </p:cBhvr>
                                      <p:to>
                                        <p:strVal val="visible"/>
                                      </p:to>
                                    </p:set>
                                    <p:animEffect transition="in" filter="fade">
                                      <p:cBhvr>
                                        <p:cTn id="100" dur="500"/>
                                        <p:tgtEl>
                                          <p:spTgt spid="319"/>
                                        </p:tgtEl>
                                      </p:cBhvr>
                                    </p:animEffect>
                                  </p:childTnLst>
                                </p:cTn>
                              </p:par>
                            </p:childTnLst>
                          </p:cTn>
                        </p:par>
                      </p:childTnLst>
                    </p:cTn>
                  </p:par>
                </p:childTnLst>
              </p:cTn>
              <p:nextCondLst>
                <p:cond evt="onClick" delay="0">
                  <p:tgtEl>
                    <p:spTgt spid="301"/>
                  </p:tgtEl>
                </p:cond>
              </p:nextCondLst>
            </p:seq>
            <p:seq concurrent="1" nextAc="seek">
              <p:cTn id="101" restart="whenNotActive" fill="hold" evtFilter="cancelBubble" nodeType="interactiveSeq">
                <p:stCondLst>
                  <p:cond evt="onClick" delay="0">
                    <p:tgtEl>
                      <p:spTgt spid="302"/>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302"/>
                                        </p:tgtEl>
                                      </p:cBhvr>
                                    </p:animEffect>
                                    <p:set>
                                      <p:cBhvr>
                                        <p:cTn id="106" dur="1" fill="hold">
                                          <p:stCondLst>
                                            <p:cond delay="499"/>
                                          </p:stCondLst>
                                        </p:cTn>
                                        <p:tgtEl>
                                          <p:spTgt spid="302"/>
                                        </p:tgtEl>
                                        <p:attrNameLst>
                                          <p:attrName>style.visibility</p:attrName>
                                        </p:attrNameLst>
                                      </p:cBhvr>
                                      <p:to>
                                        <p:strVal val="hidden"/>
                                      </p:to>
                                    </p:set>
                                  </p:childTnLst>
                                </p:cTn>
                              </p:par>
                              <p:par>
                                <p:cTn id="107" presetID="10" presetClass="entr" presetSubtype="0" fill="hold" grpId="0" nodeType="withEffect">
                                  <p:stCondLst>
                                    <p:cond delay="0"/>
                                  </p:stCondLst>
                                  <p:childTnLst>
                                    <p:set>
                                      <p:cBhvr>
                                        <p:cTn id="108" dur="1" fill="hold">
                                          <p:stCondLst>
                                            <p:cond delay="0"/>
                                          </p:stCondLst>
                                        </p:cTn>
                                        <p:tgtEl>
                                          <p:spTgt spid="320"/>
                                        </p:tgtEl>
                                        <p:attrNameLst>
                                          <p:attrName>style.visibility</p:attrName>
                                        </p:attrNameLst>
                                      </p:cBhvr>
                                      <p:to>
                                        <p:strVal val="visible"/>
                                      </p:to>
                                    </p:set>
                                    <p:animEffect transition="in" filter="fade">
                                      <p:cBhvr>
                                        <p:cTn id="109" dur="500"/>
                                        <p:tgtEl>
                                          <p:spTgt spid="320"/>
                                        </p:tgtEl>
                                      </p:cBhvr>
                                    </p:animEffect>
                                  </p:childTnLst>
                                </p:cTn>
                              </p:par>
                            </p:childTnLst>
                          </p:cTn>
                        </p:par>
                      </p:childTnLst>
                    </p:cTn>
                  </p:par>
                </p:childTnLst>
              </p:cTn>
              <p:nextCondLst>
                <p:cond evt="onClick" delay="0">
                  <p:tgtEl>
                    <p:spTgt spid="302"/>
                  </p:tgtEl>
                </p:cond>
              </p:nextCondLst>
            </p:seq>
            <p:seq concurrent="1" nextAc="seek">
              <p:cTn id="110" restart="whenNotActive" fill="hold" evtFilter="cancelBubble" nodeType="interactiveSeq">
                <p:stCondLst>
                  <p:cond evt="onClick" delay="0">
                    <p:tgtEl>
                      <p:spTgt spid="303"/>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303"/>
                                        </p:tgtEl>
                                      </p:cBhvr>
                                    </p:animEffect>
                                    <p:set>
                                      <p:cBhvr>
                                        <p:cTn id="115" dur="1" fill="hold">
                                          <p:stCondLst>
                                            <p:cond delay="499"/>
                                          </p:stCondLst>
                                        </p:cTn>
                                        <p:tgtEl>
                                          <p:spTgt spid="303"/>
                                        </p:tgtEl>
                                        <p:attrNameLst>
                                          <p:attrName>style.visibility</p:attrName>
                                        </p:attrNameLst>
                                      </p:cBhvr>
                                      <p:to>
                                        <p:strVal val="hidden"/>
                                      </p:to>
                                    </p:set>
                                  </p:childTnLst>
                                </p:cTn>
                              </p:par>
                              <p:par>
                                <p:cTn id="116" presetID="10" presetClass="entr" presetSubtype="0" fill="hold" grpId="0" nodeType="withEffect">
                                  <p:stCondLst>
                                    <p:cond delay="0"/>
                                  </p:stCondLst>
                                  <p:childTnLst>
                                    <p:set>
                                      <p:cBhvr>
                                        <p:cTn id="117" dur="1" fill="hold">
                                          <p:stCondLst>
                                            <p:cond delay="0"/>
                                          </p:stCondLst>
                                        </p:cTn>
                                        <p:tgtEl>
                                          <p:spTgt spid="321"/>
                                        </p:tgtEl>
                                        <p:attrNameLst>
                                          <p:attrName>style.visibility</p:attrName>
                                        </p:attrNameLst>
                                      </p:cBhvr>
                                      <p:to>
                                        <p:strVal val="visible"/>
                                      </p:to>
                                    </p:set>
                                    <p:animEffect transition="in" filter="fade">
                                      <p:cBhvr>
                                        <p:cTn id="118" dur="500"/>
                                        <p:tgtEl>
                                          <p:spTgt spid="321"/>
                                        </p:tgtEl>
                                      </p:cBhvr>
                                    </p:animEffect>
                                  </p:childTnLst>
                                </p:cTn>
                              </p:par>
                            </p:childTnLst>
                          </p:cTn>
                        </p:par>
                      </p:childTnLst>
                    </p:cTn>
                  </p:par>
                </p:childTnLst>
              </p:cTn>
              <p:nextCondLst>
                <p:cond evt="onClick" delay="0">
                  <p:tgtEl>
                    <p:spTgt spid="303"/>
                  </p:tgtEl>
                </p:cond>
              </p:nextCondLst>
            </p:seq>
            <p:seq concurrent="1" nextAc="seek">
              <p:cTn id="119" restart="whenNotActive" fill="hold" evtFilter="cancelBubble" nodeType="interactiveSeq">
                <p:stCondLst>
                  <p:cond evt="onClick" delay="0">
                    <p:tgtEl>
                      <p:spTgt spid="304"/>
                    </p:tgtEl>
                  </p:cond>
                </p:stCondLst>
                <p:endSync evt="end" delay="0">
                  <p:rtn val="all"/>
                </p:endSync>
                <p:childTnLst>
                  <p:par>
                    <p:cTn id="120" fill="hold">
                      <p:stCondLst>
                        <p:cond delay="0"/>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304"/>
                                        </p:tgtEl>
                                      </p:cBhvr>
                                    </p:animEffect>
                                    <p:set>
                                      <p:cBhvr>
                                        <p:cTn id="124" dur="1" fill="hold">
                                          <p:stCondLst>
                                            <p:cond delay="499"/>
                                          </p:stCondLst>
                                        </p:cTn>
                                        <p:tgtEl>
                                          <p:spTgt spid="304"/>
                                        </p:tgtEl>
                                        <p:attrNameLst>
                                          <p:attrName>style.visibility</p:attrName>
                                        </p:attrNameLst>
                                      </p:cBhvr>
                                      <p:to>
                                        <p:strVal val="hidden"/>
                                      </p:to>
                                    </p:set>
                                  </p:childTnLst>
                                </p:cTn>
                              </p:par>
                              <p:par>
                                <p:cTn id="125" presetID="10" presetClass="entr" presetSubtype="0" fill="hold" grpId="0" nodeType="withEffect">
                                  <p:stCondLst>
                                    <p:cond delay="0"/>
                                  </p:stCondLst>
                                  <p:childTnLst>
                                    <p:set>
                                      <p:cBhvr>
                                        <p:cTn id="126" dur="1" fill="hold">
                                          <p:stCondLst>
                                            <p:cond delay="0"/>
                                          </p:stCondLst>
                                        </p:cTn>
                                        <p:tgtEl>
                                          <p:spTgt spid="322"/>
                                        </p:tgtEl>
                                        <p:attrNameLst>
                                          <p:attrName>style.visibility</p:attrName>
                                        </p:attrNameLst>
                                      </p:cBhvr>
                                      <p:to>
                                        <p:strVal val="visible"/>
                                      </p:to>
                                    </p:set>
                                    <p:animEffect transition="in" filter="fade">
                                      <p:cBhvr>
                                        <p:cTn id="127" dur="500"/>
                                        <p:tgtEl>
                                          <p:spTgt spid="322"/>
                                        </p:tgtEl>
                                      </p:cBhvr>
                                    </p:animEffect>
                                  </p:childTnLst>
                                </p:cTn>
                              </p:par>
                            </p:childTnLst>
                          </p:cTn>
                        </p:par>
                      </p:childTnLst>
                    </p:cTn>
                  </p:par>
                </p:childTnLst>
              </p:cTn>
              <p:nextCondLst>
                <p:cond evt="onClick" delay="0">
                  <p:tgtEl>
                    <p:spTgt spid="304"/>
                  </p:tgtEl>
                </p:cond>
              </p:nextCondLst>
            </p:seq>
            <p:seq concurrent="1" nextAc="seek">
              <p:cTn id="128" restart="whenNotActive" fill="hold" evtFilter="cancelBubble" nodeType="interactiveSeq">
                <p:stCondLst>
                  <p:cond evt="onClick" delay="0">
                    <p:tgtEl>
                      <p:spTgt spid="305"/>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305"/>
                                        </p:tgtEl>
                                      </p:cBhvr>
                                    </p:animEffect>
                                    <p:set>
                                      <p:cBhvr>
                                        <p:cTn id="133" dur="1" fill="hold">
                                          <p:stCondLst>
                                            <p:cond delay="499"/>
                                          </p:stCondLst>
                                        </p:cTn>
                                        <p:tgtEl>
                                          <p:spTgt spid="305"/>
                                        </p:tgtEl>
                                        <p:attrNameLst>
                                          <p:attrName>style.visibility</p:attrName>
                                        </p:attrNameLst>
                                      </p:cBhvr>
                                      <p:to>
                                        <p:strVal val="hidden"/>
                                      </p:to>
                                    </p:set>
                                  </p:childTnLst>
                                </p:cTn>
                              </p:par>
                              <p:par>
                                <p:cTn id="134" presetID="10" presetClass="entr" presetSubtype="0" fill="hold" grpId="0" nodeType="withEffect">
                                  <p:stCondLst>
                                    <p:cond delay="0"/>
                                  </p:stCondLst>
                                  <p:childTnLst>
                                    <p:set>
                                      <p:cBhvr>
                                        <p:cTn id="135" dur="1" fill="hold">
                                          <p:stCondLst>
                                            <p:cond delay="0"/>
                                          </p:stCondLst>
                                        </p:cTn>
                                        <p:tgtEl>
                                          <p:spTgt spid="323"/>
                                        </p:tgtEl>
                                        <p:attrNameLst>
                                          <p:attrName>style.visibility</p:attrName>
                                        </p:attrNameLst>
                                      </p:cBhvr>
                                      <p:to>
                                        <p:strVal val="visible"/>
                                      </p:to>
                                    </p:set>
                                    <p:animEffect transition="in" filter="fade">
                                      <p:cBhvr>
                                        <p:cTn id="136" dur="500"/>
                                        <p:tgtEl>
                                          <p:spTgt spid="323"/>
                                        </p:tgtEl>
                                      </p:cBhvr>
                                    </p:animEffect>
                                  </p:childTnLst>
                                </p:cTn>
                              </p:par>
                            </p:childTnLst>
                          </p:cTn>
                        </p:par>
                      </p:childTnLst>
                    </p:cTn>
                  </p:par>
                </p:childTnLst>
              </p:cTn>
              <p:nextCondLst>
                <p:cond evt="onClick" delay="0">
                  <p:tgtEl>
                    <p:spTgt spid="305"/>
                  </p:tgtEl>
                </p:cond>
              </p:nextCondLst>
            </p:seq>
            <p:seq concurrent="1" nextAc="seek">
              <p:cTn id="137" restart="whenNotActive" fill="hold" evtFilter="cancelBubble" nodeType="interactiveSeq">
                <p:stCondLst>
                  <p:cond evt="onClick" delay="0">
                    <p:tgtEl>
                      <p:spTgt spid="306"/>
                    </p:tgtEl>
                  </p:cond>
                </p:stCondLst>
                <p:endSync evt="end" delay="0">
                  <p:rtn val="all"/>
                </p:endSync>
                <p:childTnLst>
                  <p:par>
                    <p:cTn id="138" fill="hold">
                      <p:stCondLst>
                        <p:cond delay="0"/>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500"/>
                                        <p:tgtEl>
                                          <p:spTgt spid="306"/>
                                        </p:tgtEl>
                                      </p:cBhvr>
                                    </p:animEffect>
                                    <p:set>
                                      <p:cBhvr>
                                        <p:cTn id="142" dur="1" fill="hold">
                                          <p:stCondLst>
                                            <p:cond delay="499"/>
                                          </p:stCondLst>
                                        </p:cTn>
                                        <p:tgtEl>
                                          <p:spTgt spid="306"/>
                                        </p:tgtEl>
                                        <p:attrNameLst>
                                          <p:attrName>style.visibility</p:attrName>
                                        </p:attrNameLst>
                                      </p:cBhvr>
                                      <p:to>
                                        <p:strVal val="hidden"/>
                                      </p:to>
                                    </p:set>
                                  </p:childTnLst>
                                </p:cTn>
                              </p:par>
                              <p:par>
                                <p:cTn id="143" presetID="10" presetClass="entr" presetSubtype="0" fill="hold" grpId="0" nodeType="withEffect">
                                  <p:stCondLst>
                                    <p:cond delay="0"/>
                                  </p:stCondLst>
                                  <p:childTnLst>
                                    <p:set>
                                      <p:cBhvr>
                                        <p:cTn id="144" dur="1" fill="hold">
                                          <p:stCondLst>
                                            <p:cond delay="0"/>
                                          </p:stCondLst>
                                        </p:cTn>
                                        <p:tgtEl>
                                          <p:spTgt spid="324"/>
                                        </p:tgtEl>
                                        <p:attrNameLst>
                                          <p:attrName>style.visibility</p:attrName>
                                        </p:attrNameLst>
                                      </p:cBhvr>
                                      <p:to>
                                        <p:strVal val="visible"/>
                                      </p:to>
                                    </p:set>
                                    <p:animEffect transition="in" filter="fade">
                                      <p:cBhvr>
                                        <p:cTn id="145" dur="500"/>
                                        <p:tgtEl>
                                          <p:spTgt spid="324"/>
                                        </p:tgtEl>
                                      </p:cBhvr>
                                    </p:animEffect>
                                  </p:childTnLst>
                                </p:cTn>
                              </p:par>
                            </p:childTnLst>
                          </p:cTn>
                        </p:par>
                      </p:childTnLst>
                    </p:cTn>
                  </p:par>
                </p:childTnLst>
              </p:cTn>
              <p:nextCondLst>
                <p:cond evt="onClick" delay="0">
                  <p:tgtEl>
                    <p:spTgt spid="306"/>
                  </p:tgtEl>
                </p:cond>
              </p:nextCondLst>
            </p:seq>
            <p:seq concurrent="1" nextAc="seek">
              <p:cTn id="146" restart="whenNotActive" fill="hold" evtFilter="cancelBubble" nodeType="interactiveSeq">
                <p:stCondLst>
                  <p:cond evt="onClick" delay="0">
                    <p:tgtEl>
                      <p:spTgt spid="307"/>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307"/>
                                        </p:tgtEl>
                                      </p:cBhvr>
                                    </p:animEffect>
                                    <p:set>
                                      <p:cBhvr>
                                        <p:cTn id="151" dur="1" fill="hold">
                                          <p:stCondLst>
                                            <p:cond delay="499"/>
                                          </p:stCondLst>
                                        </p:cTn>
                                        <p:tgtEl>
                                          <p:spTgt spid="307"/>
                                        </p:tgtEl>
                                        <p:attrNameLst>
                                          <p:attrName>style.visibility</p:attrName>
                                        </p:attrNameLst>
                                      </p:cBhvr>
                                      <p:to>
                                        <p:strVal val="hidden"/>
                                      </p:to>
                                    </p:set>
                                  </p:childTnLst>
                                </p:cTn>
                              </p:par>
                              <p:par>
                                <p:cTn id="152" presetID="10" presetClass="entr" presetSubtype="0" fill="hold" grpId="0" nodeType="withEffect">
                                  <p:stCondLst>
                                    <p:cond delay="0"/>
                                  </p:stCondLst>
                                  <p:childTnLst>
                                    <p:set>
                                      <p:cBhvr>
                                        <p:cTn id="153" dur="1" fill="hold">
                                          <p:stCondLst>
                                            <p:cond delay="0"/>
                                          </p:stCondLst>
                                        </p:cTn>
                                        <p:tgtEl>
                                          <p:spTgt spid="325"/>
                                        </p:tgtEl>
                                        <p:attrNameLst>
                                          <p:attrName>style.visibility</p:attrName>
                                        </p:attrNameLst>
                                      </p:cBhvr>
                                      <p:to>
                                        <p:strVal val="visible"/>
                                      </p:to>
                                    </p:set>
                                    <p:animEffect transition="in" filter="fade">
                                      <p:cBhvr>
                                        <p:cTn id="154" dur="500"/>
                                        <p:tgtEl>
                                          <p:spTgt spid="325"/>
                                        </p:tgtEl>
                                      </p:cBhvr>
                                    </p:animEffect>
                                  </p:childTnLst>
                                </p:cTn>
                              </p:par>
                            </p:childTnLst>
                          </p:cTn>
                        </p:par>
                      </p:childTnLst>
                    </p:cTn>
                  </p:par>
                </p:childTnLst>
              </p:cTn>
              <p:nextCondLst>
                <p:cond evt="onClick" delay="0">
                  <p:tgtEl>
                    <p:spTgt spid="307"/>
                  </p:tgtEl>
                </p:cond>
              </p:nextCondLst>
            </p:seq>
            <p:seq concurrent="1" nextAc="seek">
              <p:cTn id="155" restart="whenNotActive" fill="hold" evtFilter="cancelBubble" nodeType="interactiveSeq">
                <p:stCondLst>
                  <p:cond evt="onClick" delay="0">
                    <p:tgtEl>
                      <p:spTgt spid="30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nodeType="clickEffect">
                                  <p:stCondLst>
                                    <p:cond delay="0"/>
                                  </p:stCondLst>
                                  <p:childTnLst>
                                    <p:animEffect transition="out" filter="fade">
                                      <p:cBhvr>
                                        <p:cTn id="159" dur="500"/>
                                        <p:tgtEl>
                                          <p:spTgt spid="308"/>
                                        </p:tgtEl>
                                      </p:cBhvr>
                                    </p:animEffect>
                                    <p:set>
                                      <p:cBhvr>
                                        <p:cTn id="160" dur="1" fill="hold">
                                          <p:stCondLst>
                                            <p:cond delay="499"/>
                                          </p:stCondLst>
                                        </p:cTn>
                                        <p:tgtEl>
                                          <p:spTgt spid="308"/>
                                        </p:tgtEl>
                                        <p:attrNameLst>
                                          <p:attrName>style.visibility</p:attrName>
                                        </p:attrNameLst>
                                      </p:cBhvr>
                                      <p:to>
                                        <p:strVal val="hidden"/>
                                      </p:to>
                                    </p:set>
                                  </p:childTnLst>
                                </p:cTn>
                              </p:par>
                              <p:par>
                                <p:cTn id="161" presetID="10" presetClass="entr" presetSubtype="0" fill="hold" grpId="0" nodeType="withEffect">
                                  <p:stCondLst>
                                    <p:cond delay="0"/>
                                  </p:stCondLst>
                                  <p:childTnLst>
                                    <p:set>
                                      <p:cBhvr>
                                        <p:cTn id="162" dur="1" fill="hold">
                                          <p:stCondLst>
                                            <p:cond delay="0"/>
                                          </p:stCondLst>
                                        </p:cTn>
                                        <p:tgtEl>
                                          <p:spTgt spid="326"/>
                                        </p:tgtEl>
                                        <p:attrNameLst>
                                          <p:attrName>style.visibility</p:attrName>
                                        </p:attrNameLst>
                                      </p:cBhvr>
                                      <p:to>
                                        <p:strVal val="visible"/>
                                      </p:to>
                                    </p:set>
                                    <p:animEffect transition="in" filter="fade">
                                      <p:cBhvr>
                                        <p:cTn id="163" dur="500"/>
                                        <p:tgtEl>
                                          <p:spTgt spid="326"/>
                                        </p:tgtEl>
                                      </p:cBhvr>
                                    </p:animEffect>
                                  </p:childTnLst>
                                </p:cTn>
                              </p:par>
                            </p:childTnLst>
                          </p:cTn>
                        </p:par>
                      </p:childTnLst>
                    </p:cTn>
                  </p:par>
                </p:childTnLst>
              </p:cTn>
              <p:nextCondLst>
                <p:cond evt="onClick" delay="0">
                  <p:tgtEl>
                    <p:spTgt spid="308"/>
                  </p:tgtEl>
                </p:cond>
              </p:nextCondLst>
            </p:seq>
            <p:seq concurrent="1" nextAc="seek">
              <p:cTn id="164" restart="whenNotActive" fill="hold" evtFilter="cancelBubble" nodeType="interactiveSeq">
                <p:stCondLst>
                  <p:cond evt="onClick" delay="0">
                    <p:tgtEl>
                      <p:spTgt spid="309"/>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309"/>
                                        </p:tgtEl>
                                      </p:cBhvr>
                                    </p:animEffect>
                                    <p:set>
                                      <p:cBhvr>
                                        <p:cTn id="169" dur="1" fill="hold">
                                          <p:stCondLst>
                                            <p:cond delay="499"/>
                                          </p:stCondLst>
                                        </p:cTn>
                                        <p:tgtEl>
                                          <p:spTgt spid="309"/>
                                        </p:tgtEl>
                                        <p:attrNameLst>
                                          <p:attrName>style.visibility</p:attrName>
                                        </p:attrNameLst>
                                      </p:cBhvr>
                                      <p:to>
                                        <p:strVal val="hidden"/>
                                      </p:to>
                                    </p:set>
                                  </p:childTnLst>
                                </p:cTn>
                              </p:par>
                              <p:par>
                                <p:cTn id="170" presetID="10" presetClass="entr" presetSubtype="0" fill="hold" grpId="0" nodeType="withEffect">
                                  <p:stCondLst>
                                    <p:cond delay="0"/>
                                  </p:stCondLst>
                                  <p:childTnLst>
                                    <p:set>
                                      <p:cBhvr>
                                        <p:cTn id="171" dur="1" fill="hold">
                                          <p:stCondLst>
                                            <p:cond delay="0"/>
                                          </p:stCondLst>
                                        </p:cTn>
                                        <p:tgtEl>
                                          <p:spTgt spid="334"/>
                                        </p:tgtEl>
                                        <p:attrNameLst>
                                          <p:attrName>style.visibility</p:attrName>
                                        </p:attrNameLst>
                                      </p:cBhvr>
                                      <p:to>
                                        <p:strVal val="visible"/>
                                      </p:to>
                                    </p:set>
                                    <p:animEffect transition="in" filter="fade">
                                      <p:cBhvr>
                                        <p:cTn id="172" dur="500"/>
                                        <p:tgtEl>
                                          <p:spTgt spid="334"/>
                                        </p:tgtEl>
                                      </p:cBhvr>
                                    </p:animEffect>
                                  </p:childTnLst>
                                </p:cTn>
                              </p:par>
                            </p:childTnLst>
                          </p:cTn>
                        </p:par>
                      </p:childTnLst>
                    </p:cTn>
                  </p:par>
                </p:childTnLst>
              </p:cTn>
              <p:nextCondLst>
                <p:cond evt="onClick" delay="0">
                  <p:tgtEl>
                    <p:spTgt spid="309"/>
                  </p:tgtEl>
                </p:cond>
              </p:nextCondLst>
            </p:seq>
            <p:seq concurrent="1" nextAc="seek">
              <p:cTn id="173" restart="whenNotActive" fill="hold" evtFilter="cancelBubble" nodeType="interactiveSeq">
                <p:stCondLst>
                  <p:cond evt="onClick" delay="0">
                    <p:tgtEl>
                      <p:spTgt spid="310"/>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nodeType="clickEffect">
                                  <p:stCondLst>
                                    <p:cond delay="0"/>
                                  </p:stCondLst>
                                  <p:childTnLst>
                                    <p:animEffect transition="out" filter="fade">
                                      <p:cBhvr>
                                        <p:cTn id="177" dur="500"/>
                                        <p:tgtEl>
                                          <p:spTgt spid="310"/>
                                        </p:tgtEl>
                                      </p:cBhvr>
                                    </p:animEffect>
                                    <p:set>
                                      <p:cBhvr>
                                        <p:cTn id="178" dur="1" fill="hold">
                                          <p:stCondLst>
                                            <p:cond delay="499"/>
                                          </p:stCondLst>
                                        </p:cTn>
                                        <p:tgtEl>
                                          <p:spTgt spid="310"/>
                                        </p:tgtEl>
                                        <p:attrNameLst>
                                          <p:attrName>style.visibility</p:attrName>
                                        </p:attrNameLst>
                                      </p:cBhvr>
                                      <p:to>
                                        <p:strVal val="hidden"/>
                                      </p:to>
                                    </p:set>
                                  </p:childTnLst>
                                </p:cTn>
                              </p:par>
                              <p:par>
                                <p:cTn id="179" presetID="10" presetClass="entr" presetSubtype="0" fill="hold" grpId="0" nodeType="withEffect">
                                  <p:stCondLst>
                                    <p:cond delay="0"/>
                                  </p:stCondLst>
                                  <p:childTnLst>
                                    <p:set>
                                      <p:cBhvr>
                                        <p:cTn id="180" dur="1" fill="hold">
                                          <p:stCondLst>
                                            <p:cond delay="0"/>
                                          </p:stCondLst>
                                        </p:cTn>
                                        <p:tgtEl>
                                          <p:spTgt spid="329"/>
                                        </p:tgtEl>
                                        <p:attrNameLst>
                                          <p:attrName>style.visibility</p:attrName>
                                        </p:attrNameLst>
                                      </p:cBhvr>
                                      <p:to>
                                        <p:strVal val="visible"/>
                                      </p:to>
                                    </p:set>
                                    <p:animEffect transition="in" filter="fade">
                                      <p:cBhvr>
                                        <p:cTn id="181" dur="500"/>
                                        <p:tgtEl>
                                          <p:spTgt spid="329"/>
                                        </p:tgtEl>
                                      </p:cBhvr>
                                    </p:animEffect>
                                  </p:childTnLst>
                                </p:cTn>
                              </p:par>
                            </p:childTnLst>
                          </p:cTn>
                        </p:par>
                      </p:childTnLst>
                    </p:cTn>
                  </p:par>
                </p:childTnLst>
              </p:cTn>
              <p:nextCondLst>
                <p:cond evt="onClick" delay="0">
                  <p:tgtEl>
                    <p:spTgt spid="310"/>
                  </p:tgtEl>
                </p:cond>
              </p:nextCondLst>
            </p:seq>
            <p:seq concurrent="1" nextAc="seek">
              <p:cTn id="182" restart="whenNotActive" fill="hold" evtFilter="cancelBubble" nodeType="interactiveSeq">
                <p:stCondLst>
                  <p:cond evt="onClick" delay="0">
                    <p:tgtEl>
                      <p:spTgt spid="311"/>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nodeType="clickEffect">
                                  <p:stCondLst>
                                    <p:cond delay="0"/>
                                  </p:stCondLst>
                                  <p:childTnLst>
                                    <p:animEffect transition="out" filter="fade">
                                      <p:cBhvr>
                                        <p:cTn id="186" dur="500"/>
                                        <p:tgtEl>
                                          <p:spTgt spid="311"/>
                                        </p:tgtEl>
                                      </p:cBhvr>
                                    </p:animEffect>
                                    <p:set>
                                      <p:cBhvr>
                                        <p:cTn id="187" dur="1" fill="hold">
                                          <p:stCondLst>
                                            <p:cond delay="499"/>
                                          </p:stCondLst>
                                        </p:cTn>
                                        <p:tgtEl>
                                          <p:spTgt spid="311"/>
                                        </p:tgtEl>
                                        <p:attrNameLst>
                                          <p:attrName>style.visibility</p:attrName>
                                        </p:attrNameLst>
                                      </p:cBhvr>
                                      <p:to>
                                        <p:strVal val="hidden"/>
                                      </p:to>
                                    </p:set>
                                  </p:childTnLst>
                                </p:cTn>
                              </p:par>
                              <p:par>
                                <p:cTn id="188" presetID="10" presetClass="entr" presetSubtype="0" fill="hold" grpId="0" nodeType="withEffect">
                                  <p:stCondLst>
                                    <p:cond delay="0"/>
                                  </p:stCondLst>
                                  <p:childTnLst>
                                    <p:set>
                                      <p:cBhvr>
                                        <p:cTn id="189" dur="1" fill="hold">
                                          <p:stCondLst>
                                            <p:cond delay="0"/>
                                          </p:stCondLst>
                                        </p:cTn>
                                        <p:tgtEl>
                                          <p:spTgt spid="330"/>
                                        </p:tgtEl>
                                        <p:attrNameLst>
                                          <p:attrName>style.visibility</p:attrName>
                                        </p:attrNameLst>
                                      </p:cBhvr>
                                      <p:to>
                                        <p:strVal val="visible"/>
                                      </p:to>
                                    </p:set>
                                    <p:animEffect transition="in" filter="fade">
                                      <p:cBhvr>
                                        <p:cTn id="190" dur="500"/>
                                        <p:tgtEl>
                                          <p:spTgt spid="330"/>
                                        </p:tgtEl>
                                      </p:cBhvr>
                                    </p:animEffect>
                                  </p:childTnLst>
                                </p:cTn>
                              </p:par>
                            </p:childTnLst>
                          </p:cTn>
                        </p:par>
                      </p:childTnLst>
                    </p:cTn>
                  </p:par>
                </p:childTnLst>
              </p:cTn>
              <p:nextCondLst>
                <p:cond evt="onClick" delay="0">
                  <p:tgtEl>
                    <p:spTgt spid="311"/>
                  </p:tgtEl>
                </p:cond>
              </p:nextCondLst>
            </p:seq>
            <p:seq concurrent="1" nextAc="seek">
              <p:cTn id="191" restart="whenNotActive" fill="hold" evtFilter="cancelBubble" nodeType="interactiveSeq">
                <p:stCondLst>
                  <p:cond evt="onClick" delay="0">
                    <p:tgtEl>
                      <p:spTgt spid="312"/>
                    </p:tgtEl>
                  </p:cond>
                </p:stCondLst>
                <p:endSync evt="end" delay="0">
                  <p:rtn val="all"/>
                </p:endSync>
                <p:childTnLst>
                  <p:par>
                    <p:cTn id="192" fill="hold">
                      <p:stCondLst>
                        <p:cond delay="0"/>
                      </p:stCondLst>
                      <p:childTnLst>
                        <p:par>
                          <p:cTn id="193" fill="hold">
                            <p:stCondLst>
                              <p:cond delay="0"/>
                            </p:stCondLst>
                            <p:childTnLst>
                              <p:par>
                                <p:cTn id="194" presetID="10" presetClass="exit" presetSubtype="0" fill="hold" nodeType="clickEffect">
                                  <p:stCondLst>
                                    <p:cond delay="0"/>
                                  </p:stCondLst>
                                  <p:childTnLst>
                                    <p:animEffect transition="out" filter="fade">
                                      <p:cBhvr>
                                        <p:cTn id="195" dur="500"/>
                                        <p:tgtEl>
                                          <p:spTgt spid="312"/>
                                        </p:tgtEl>
                                      </p:cBhvr>
                                    </p:animEffect>
                                    <p:set>
                                      <p:cBhvr>
                                        <p:cTn id="196" dur="1" fill="hold">
                                          <p:stCondLst>
                                            <p:cond delay="499"/>
                                          </p:stCondLst>
                                        </p:cTn>
                                        <p:tgtEl>
                                          <p:spTgt spid="312"/>
                                        </p:tgtEl>
                                        <p:attrNameLst>
                                          <p:attrName>style.visibility</p:attrName>
                                        </p:attrNameLst>
                                      </p:cBhvr>
                                      <p:to>
                                        <p:strVal val="hidden"/>
                                      </p:to>
                                    </p:set>
                                  </p:childTnLst>
                                </p:cTn>
                              </p:par>
                              <p:par>
                                <p:cTn id="197" presetID="10" presetClass="entr" presetSubtype="0" fill="hold" grpId="0" nodeType="withEffect">
                                  <p:stCondLst>
                                    <p:cond delay="0"/>
                                  </p:stCondLst>
                                  <p:childTnLst>
                                    <p:set>
                                      <p:cBhvr>
                                        <p:cTn id="198" dur="1" fill="hold">
                                          <p:stCondLst>
                                            <p:cond delay="0"/>
                                          </p:stCondLst>
                                        </p:cTn>
                                        <p:tgtEl>
                                          <p:spTgt spid="331"/>
                                        </p:tgtEl>
                                        <p:attrNameLst>
                                          <p:attrName>style.visibility</p:attrName>
                                        </p:attrNameLst>
                                      </p:cBhvr>
                                      <p:to>
                                        <p:strVal val="visible"/>
                                      </p:to>
                                    </p:set>
                                    <p:animEffect transition="in" filter="fade">
                                      <p:cBhvr>
                                        <p:cTn id="199" dur="500"/>
                                        <p:tgtEl>
                                          <p:spTgt spid="331"/>
                                        </p:tgtEl>
                                      </p:cBhvr>
                                    </p:animEffect>
                                  </p:childTnLst>
                                </p:cTn>
                              </p:par>
                            </p:childTnLst>
                          </p:cTn>
                        </p:par>
                      </p:childTnLst>
                    </p:cTn>
                  </p:par>
                </p:childTnLst>
              </p:cTn>
              <p:nextCondLst>
                <p:cond evt="onClick" delay="0">
                  <p:tgtEl>
                    <p:spTgt spid="312"/>
                  </p:tgtEl>
                </p:cond>
              </p:nextCondLst>
            </p:seq>
            <p:seq concurrent="1" nextAc="seek">
              <p:cTn id="200" restart="whenNotActive" fill="hold" evtFilter="cancelBubble" nodeType="interactiveSeq">
                <p:stCondLst>
                  <p:cond evt="onClick" delay="0">
                    <p:tgtEl>
                      <p:spTgt spid="313"/>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500"/>
                                        <p:tgtEl>
                                          <p:spTgt spid="313"/>
                                        </p:tgtEl>
                                      </p:cBhvr>
                                    </p:animEffect>
                                    <p:set>
                                      <p:cBhvr>
                                        <p:cTn id="205" dur="1" fill="hold">
                                          <p:stCondLst>
                                            <p:cond delay="499"/>
                                          </p:stCondLst>
                                        </p:cTn>
                                        <p:tgtEl>
                                          <p:spTgt spid="313"/>
                                        </p:tgtEl>
                                        <p:attrNameLst>
                                          <p:attrName>style.visibility</p:attrName>
                                        </p:attrNameLst>
                                      </p:cBhvr>
                                      <p:to>
                                        <p:strVal val="hidden"/>
                                      </p:to>
                                    </p:set>
                                  </p:childTnLst>
                                </p:cTn>
                              </p:par>
                              <p:par>
                                <p:cTn id="206" presetID="10" presetClass="entr" presetSubtype="0" fill="hold" grpId="0" nodeType="withEffect">
                                  <p:stCondLst>
                                    <p:cond delay="0"/>
                                  </p:stCondLst>
                                  <p:childTnLst>
                                    <p:set>
                                      <p:cBhvr>
                                        <p:cTn id="207" dur="1" fill="hold">
                                          <p:stCondLst>
                                            <p:cond delay="0"/>
                                          </p:stCondLst>
                                        </p:cTn>
                                        <p:tgtEl>
                                          <p:spTgt spid="332"/>
                                        </p:tgtEl>
                                        <p:attrNameLst>
                                          <p:attrName>style.visibility</p:attrName>
                                        </p:attrNameLst>
                                      </p:cBhvr>
                                      <p:to>
                                        <p:strVal val="visible"/>
                                      </p:to>
                                    </p:set>
                                    <p:animEffect transition="in" filter="fade">
                                      <p:cBhvr>
                                        <p:cTn id="208" dur="500"/>
                                        <p:tgtEl>
                                          <p:spTgt spid="332"/>
                                        </p:tgtEl>
                                      </p:cBhvr>
                                    </p:animEffect>
                                  </p:childTnLst>
                                </p:cTn>
                              </p:par>
                            </p:childTnLst>
                          </p:cTn>
                        </p:par>
                      </p:childTnLst>
                    </p:cTn>
                  </p:par>
                </p:childTnLst>
              </p:cTn>
              <p:nextCondLst>
                <p:cond evt="onClick" delay="0">
                  <p:tgtEl>
                    <p:spTgt spid="313"/>
                  </p:tgtEl>
                </p:cond>
              </p:nextCondLst>
            </p:seq>
            <p:seq concurrent="1" nextAc="seek">
              <p:cTn id="209" restart="whenNotActive" fill="hold" evtFilter="cancelBubble" nodeType="interactiveSeq">
                <p:stCondLst>
                  <p:cond evt="onClick" delay="0">
                    <p:tgtEl>
                      <p:spTgt spid="314"/>
                    </p:tgtEl>
                  </p:cond>
                </p:stCondLst>
                <p:endSync evt="end" delay="0">
                  <p:rtn val="all"/>
                </p:endSync>
                <p:childTnLst>
                  <p:par>
                    <p:cTn id="210" fill="hold">
                      <p:stCondLst>
                        <p:cond delay="0"/>
                      </p:stCondLst>
                      <p:childTnLst>
                        <p:par>
                          <p:cTn id="211" fill="hold">
                            <p:stCondLst>
                              <p:cond delay="0"/>
                            </p:stCondLst>
                            <p:childTnLst>
                              <p:par>
                                <p:cTn id="212" presetID="10" presetClass="exit" presetSubtype="0" fill="hold" nodeType="clickEffect">
                                  <p:stCondLst>
                                    <p:cond delay="0"/>
                                  </p:stCondLst>
                                  <p:childTnLst>
                                    <p:animEffect transition="out" filter="fade">
                                      <p:cBhvr>
                                        <p:cTn id="213" dur="500"/>
                                        <p:tgtEl>
                                          <p:spTgt spid="314"/>
                                        </p:tgtEl>
                                      </p:cBhvr>
                                    </p:animEffect>
                                    <p:set>
                                      <p:cBhvr>
                                        <p:cTn id="214" dur="1" fill="hold">
                                          <p:stCondLst>
                                            <p:cond delay="499"/>
                                          </p:stCondLst>
                                        </p:cTn>
                                        <p:tgtEl>
                                          <p:spTgt spid="314"/>
                                        </p:tgtEl>
                                        <p:attrNameLst>
                                          <p:attrName>style.visibility</p:attrName>
                                        </p:attrNameLst>
                                      </p:cBhvr>
                                      <p:to>
                                        <p:strVal val="hidden"/>
                                      </p:to>
                                    </p:set>
                                  </p:childTnLst>
                                </p:cTn>
                              </p:par>
                              <p:par>
                                <p:cTn id="215" presetID="10" presetClass="entr" presetSubtype="0" fill="hold" grpId="0" nodeType="withEffect">
                                  <p:stCondLst>
                                    <p:cond delay="0"/>
                                  </p:stCondLst>
                                  <p:childTnLst>
                                    <p:set>
                                      <p:cBhvr>
                                        <p:cTn id="216" dur="1" fill="hold">
                                          <p:stCondLst>
                                            <p:cond delay="0"/>
                                          </p:stCondLst>
                                        </p:cTn>
                                        <p:tgtEl>
                                          <p:spTgt spid="333"/>
                                        </p:tgtEl>
                                        <p:attrNameLst>
                                          <p:attrName>style.visibility</p:attrName>
                                        </p:attrNameLst>
                                      </p:cBhvr>
                                      <p:to>
                                        <p:strVal val="visible"/>
                                      </p:to>
                                    </p:set>
                                    <p:animEffect transition="in" filter="fade">
                                      <p:cBhvr>
                                        <p:cTn id="217" dur="500"/>
                                        <p:tgtEl>
                                          <p:spTgt spid="333"/>
                                        </p:tgtEl>
                                      </p:cBhvr>
                                    </p:animEffect>
                                  </p:childTnLst>
                                </p:cTn>
                              </p:par>
                            </p:childTnLst>
                          </p:cTn>
                        </p:par>
                      </p:childTnLst>
                    </p:cTn>
                  </p:par>
                </p:childTnLst>
              </p:cTn>
              <p:nextCondLst>
                <p:cond evt="onClick" delay="0">
                  <p:tgtEl>
                    <p:spTgt spid="314"/>
                  </p:tgtEl>
                </p:cond>
              </p:nextCondLst>
            </p:seq>
          </p:childTnLst>
        </p:cTn>
      </p:par>
    </p:tnLst>
    <p:bldLst>
      <p:bldP spid="285" grpId="0"/>
      <p:bldP spid="286" grpId="0"/>
      <p:bldP spid="287" grpId="0"/>
      <p:bldP spid="288" grpId="0"/>
      <p:bldP spid="289" grpId="0"/>
      <p:bldP spid="290" grpId="0"/>
      <p:bldP spid="315" grpId="0"/>
      <p:bldP spid="316" grpId="0"/>
      <p:bldP spid="317" grpId="0"/>
      <p:bldP spid="318" grpId="0"/>
      <p:bldP spid="319" grpId="0"/>
      <p:bldP spid="320" grpId="0"/>
      <p:bldP spid="322" grpId="0"/>
      <p:bldP spid="323" grpId="0"/>
      <p:bldP spid="324" grpId="0"/>
      <p:bldP spid="325" grpId="0"/>
      <p:bldP spid="326" grpId="0"/>
      <p:bldP spid="321" grpId="0"/>
      <p:bldP spid="329" grpId="0"/>
      <p:bldP spid="330" grpId="0"/>
      <p:bldP spid="331" grpId="0"/>
      <p:bldP spid="332" grpId="0"/>
      <p:bldP spid="333" grpId="0"/>
      <p:bldP spid="3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transition spd="slow">
    <p:cover/>
  </p:transition>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160</TotalTime>
  <Words>801</Words>
  <Application>Microsoft Office PowerPoint</Application>
  <PresentationFormat>Presentación en pantalla (4:3)</PresentationFormat>
  <Paragraphs>179</Paragraphs>
  <Slides>7</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7</vt:i4>
      </vt:variant>
    </vt:vector>
  </HeadingPairs>
  <TitlesOfParts>
    <vt:vector size="13" baseType="lpstr">
      <vt:lpstr>Roboto</vt:lpstr>
      <vt:lpstr>Arial</vt:lpstr>
      <vt:lpstr>Calibri</vt:lpstr>
      <vt:lpstr>Twinkl</vt:lpstr>
      <vt:lpstr>Slide Layouts</vt:lpstr>
      <vt:lpstr>Disclaimers/Guidance</vt:lpstr>
      <vt:lpstr>Presentación de PowerPoint</vt:lpstr>
      <vt:lpstr>Presentación de PowerPoint</vt:lpstr>
      <vt:lpstr>Presentación de PowerPoint</vt:lpstr>
      <vt:lpstr>A Riddle Every Day Until Christmas</vt:lpstr>
      <vt:lpstr>A Riddle Every Day Until Christmas</vt:lpstr>
      <vt:lpstr>A funny action for every day until Christmas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Indy Miller</dc:creator>
  <cp:lastModifiedBy>Indy Miller</cp:lastModifiedBy>
  <cp:revision>3</cp:revision>
  <dcterms:created xsi:type="dcterms:W3CDTF">2022-11-15T08:14:15Z</dcterms:created>
  <dcterms:modified xsi:type="dcterms:W3CDTF">2022-11-15T10:56:33Z</dcterms:modified>
</cp:coreProperties>
</file>