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9DDB5-843F-4D6B-91E0-5E557DB45B3D}" type="datetimeFigureOut">
              <a:rPr lang="el-GR" smtClean="0"/>
              <a:pPr/>
              <a:t>2/1/2024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3A58-8433-48EE-BAA0-F61345905E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9DDB5-843F-4D6B-91E0-5E557DB45B3D}" type="datetimeFigureOut">
              <a:rPr lang="el-GR" smtClean="0"/>
              <a:pPr/>
              <a:t>2/1/2024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3A58-8433-48EE-BAA0-F61345905E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9DDB5-843F-4D6B-91E0-5E557DB45B3D}" type="datetimeFigureOut">
              <a:rPr lang="el-GR" smtClean="0"/>
              <a:pPr/>
              <a:t>2/1/2024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3A58-8433-48EE-BAA0-F61345905E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9DDB5-843F-4D6B-91E0-5E557DB45B3D}" type="datetimeFigureOut">
              <a:rPr lang="el-GR" smtClean="0"/>
              <a:pPr/>
              <a:t>2/1/2024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3A58-8433-48EE-BAA0-F61345905E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9DDB5-843F-4D6B-91E0-5E557DB45B3D}" type="datetimeFigureOut">
              <a:rPr lang="el-GR" smtClean="0"/>
              <a:pPr/>
              <a:t>2/1/2024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3A58-8433-48EE-BAA0-F61345905E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9DDB5-843F-4D6B-91E0-5E557DB45B3D}" type="datetimeFigureOut">
              <a:rPr lang="el-GR" smtClean="0"/>
              <a:pPr/>
              <a:t>2/1/2024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3A58-8433-48EE-BAA0-F61345905E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9DDB5-843F-4D6B-91E0-5E557DB45B3D}" type="datetimeFigureOut">
              <a:rPr lang="el-GR" smtClean="0"/>
              <a:pPr/>
              <a:t>2/1/2024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3A58-8433-48EE-BAA0-F61345905E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9DDB5-843F-4D6B-91E0-5E557DB45B3D}" type="datetimeFigureOut">
              <a:rPr lang="el-GR" smtClean="0"/>
              <a:pPr/>
              <a:t>2/1/2024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3A58-8433-48EE-BAA0-F61345905E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9DDB5-843F-4D6B-91E0-5E557DB45B3D}" type="datetimeFigureOut">
              <a:rPr lang="el-GR" smtClean="0"/>
              <a:pPr/>
              <a:t>2/1/2024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3A58-8433-48EE-BAA0-F61345905E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9DDB5-843F-4D6B-91E0-5E557DB45B3D}" type="datetimeFigureOut">
              <a:rPr lang="el-GR" smtClean="0"/>
              <a:pPr/>
              <a:t>2/1/2024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3A58-8433-48EE-BAA0-F61345905E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9DDB5-843F-4D6B-91E0-5E557DB45B3D}" type="datetimeFigureOut">
              <a:rPr lang="el-GR" smtClean="0"/>
              <a:pPr/>
              <a:t>2/1/2024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3A58-8433-48EE-BAA0-F61345905E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9DDB5-843F-4D6B-91E0-5E557DB45B3D}" type="datetimeFigureOut">
              <a:rPr lang="el-GR" smtClean="0"/>
              <a:pPr/>
              <a:t>2/1/2024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53A58-8433-48EE-BAA0-F61345905E8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Vincent_van_Gogh" TargetMode="External"/><Relationship Id="rId2" Type="http://schemas.openxmlformats.org/officeDocument/2006/relationships/hyperlink" Target="https://en.wikipedia.org/wiki/Post-Impressionis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Saint-R%C3%A9my-de-Provence" TargetMode="External"/><Relationship Id="rId4" Type="http://schemas.openxmlformats.org/officeDocument/2006/relationships/hyperlink" Target="https://en.wikipedia.org/wiki/Lunatic_asylu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starry night 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Vincent Van Gogh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Van_Gogh_-_Starry_Night_-_Google_Art_Projec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785794"/>
            <a:ext cx="6572296" cy="538712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T</a:t>
            </a:r>
            <a:r>
              <a:rPr lang="en-US" b="1" i="1" dirty="0" smtClean="0"/>
              <a:t>he </a:t>
            </a:r>
            <a:r>
              <a:rPr lang="en-US" b="1" i="1" dirty="0"/>
              <a:t>Starry </a:t>
            </a:r>
            <a:r>
              <a:rPr lang="en-US" b="1" i="1" dirty="0" smtClean="0"/>
              <a:t>Night</a:t>
            </a:r>
            <a:r>
              <a:rPr lang="en-US" dirty="0" smtClean="0"/>
              <a:t> </a:t>
            </a:r>
            <a:r>
              <a:rPr lang="en-US" dirty="0"/>
              <a:t>is an oil-on-canvas painting by the Dutch </a:t>
            </a:r>
            <a:r>
              <a:rPr lang="en-US" dirty="0" smtClean="0">
                <a:hlinkClick r:id="rId2" tooltip="Post-Impressionism"/>
              </a:rPr>
              <a:t>Post Impressionist</a:t>
            </a:r>
            <a:r>
              <a:rPr lang="en-US" dirty="0"/>
              <a:t> painter </a:t>
            </a:r>
            <a:r>
              <a:rPr lang="en-US" dirty="0">
                <a:hlinkClick r:id="rId3" tooltip="Vincent van Gogh"/>
              </a:rPr>
              <a:t>Vincent van Gogh</a:t>
            </a:r>
            <a:r>
              <a:rPr lang="en-US" dirty="0"/>
              <a:t>. Painted in June 1889, it depicts the view from the east-facing window of his </a:t>
            </a:r>
            <a:r>
              <a:rPr lang="en-US" dirty="0">
                <a:hlinkClick r:id="rId4" tooltip="Lunatic asylum"/>
              </a:rPr>
              <a:t>asylum</a:t>
            </a:r>
            <a:r>
              <a:rPr lang="en-US" dirty="0"/>
              <a:t> room at </a:t>
            </a:r>
            <a:r>
              <a:rPr lang="en-US" dirty="0">
                <a:hlinkClick r:id="rId5" tooltip="Saint-Rémy-de-Provence"/>
              </a:rPr>
              <a:t>Saint-</a:t>
            </a:r>
            <a:r>
              <a:rPr lang="en-US" dirty="0" err="1">
                <a:hlinkClick r:id="rId5" tooltip="Saint-Rémy-de-Provence"/>
              </a:rPr>
              <a:t>Rémy</a:t>
            </a:r>
            <a:r>
              <a:rPr lang="en-US" dirty="0">
                <a:hlinkClick r:id="rId5" tooltip="Saint-Rémy-de-Provence"/>
              </a:rPr>
              <a:t>-de-Provence</a:t>
            </a:r>
            <a:r>
              <a:rPr lang="en-US" dirty="0"/>
              <a:t>, just before sunrise, with the addition of an imaginary </a:t>
            </a:r>
            <a:r>
              <a:rPr lang="en-US" dirty="0" smtClean="0"/>
              <a:t>village.</a:t>
            </a:r>
            <a:r>
              <a:rPr lang="en-US" dirty="0"/>
              <a:t> </a:t>
            </a:r>
            <a:r>
              <a:rPr lang="en-US" i="1" dirty="0"/>
              <a:t>The Starry Night</a:t>
            </a:r>
            <a:r>
              <a:rPr lang="en-US" dirty="0"/>
              <a:t> is one of the most recognizable paintings in Western art.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Van Gogh depicted the view at different times of the day and under various weather conditions, such as the sunrise, moonrise, sunshine-filled days, overcast days, windy days, and one day with rain. 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Van Gogh assigned an emotional language to night and nature that took them far from their actual appearances. Dominated by vivid blues and yellows applied with gestural verve and immediacy, </a:t>
            </a:r>
            <a:r>
              <a:rPr lang="en-US" i="1" dirty="0"/>
              <a:t>The Starry Night</a:t>
            </a:r>
            <a:r>
              <a:rPr lang="en-US" dirty="0"/>
              <a:t> also demonstrates how inseparable van Gogh’s vision was from the new procedures of painting he had devised, in which color and paint describe a world outside the artwork even as they telegraph their own status as, merely, color and paint.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81ihYPGUwAL._AC_UF894,1000_QL80_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357166"/>
            <a:ext cx="7833392" cy="621238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88</Words>
  <Application>Microsoft Office PowerPoint</Application>
  <PresentationFormat>Προβολή στην οθόνη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The starry night  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starry night</dc:title>
  <dc:creator>user</dc:creator>
  <cp:lastModifiedBy>user</cp:lastModifiedBy>
  <cp:revision>5</cp:revision>
  <dcterms:created xsi:type="dcterms:W3CDTF">2023-12-07T14:50:49Z</dcterms:created>
  <dcterms:modified xsi:type="dcterms:W3CDTF">2024-01-02T08:46:04Z</dcterms:modified>
</cp:coreProperties>
</file>