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12"/>
  </p:notesMasterIdLst>
  <p:sldIdLst>
    <p:sldId id="312" r:id="rId2"/>
    <p:sldId id="261" r:id="rId3"/>
    <p:sldId id="269" r:id="rId4"/>
    <p:sldId id="313" r:id="rId5"/>
    <p:sldId id="316" r:id="rId6"/>
    <p:sldId id="318" r:id="rId7"/>
    <p:sldId id="317" r:id="rId8"/>
    <p:sldId id="314" r:id="rId9"/>
    <p:sldId id="315" r:id="rId10"/>
    <p:sldId id="320" r:id="rId11"/>
  </p:sldIdLst>
  <p:sldSz cx="12192000" cy="6858000"/>
  <p:notesSz cx="6858000" cy="9144000"/>
  <p:defaultText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6" d="100"/>
          <a:sy n="116" d="100"/>
        </p:scale>
        <p:origin x="336" y="10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l-GR"/>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89342C1-659D-4DB8-B74A-D07AD88C4EA2}" type="datetimeFigureOut">
              <a:rPr lang="el-GR" smtClean="0"/>
              <a:t>12/11/2023</a:t>
            </a:fld>
            <a:endParaRPr lang="el-GR"/>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l-GR"/>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a:t>Στυλ κειμένου υποδείγματος</a:t>
            </a:r>
          </a:p>
          <a:p>
            <a:pPr lvl="1"/>
            <a:r>
              <a:rPr lang="el-GR"/>
              <a:t>Δεύτερο επίπεδο</a:t>
            </a:r>
          </a:p>
          <a:p>
            <a:pPr lvl="2"/>
            <a:r>
              <a:rPr lang="el-GR"/>
              <a:t>Τρίτο επίπεδο</a:t>
            </a:r>
          </a:p>
          <a:p>
            <a:pPr lvl="3"/>
            <a:r>
              <a:rPr lang="el-GR"/>
              <a:t>Τέταρτο επίπεδο</a:t>
            </a:r>
          </a:p>
          <a:p>
            <a:pPr lvl="4"/>
            <a:r>
              <a:rPr lang="el-GR"/>
              <a:t>Πέμπτο επίπεδο</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l-GR"/>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2191CB-E81C-421F-835C-558B886A3897}" type="slidenum">
              <a:rPr lang="el-GR" smtClean="0"/>
              <a:t>‹#›</a:t>
            </a:fld>
            <a:endParaRPr lang="el-GR"/>
          </a:p>
        </p:txBody>
      </p:sp>
    </p:spTree>
    <p:extLst>
      <p:ext uri="{BB962C8B-B14F-4D97-AF65-F5344CB8AC3E}">
        <p14:creationId xmlns:p14="http://schemas.microsoft.com/office/powerpoint/2010/main" val="285929479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Slide Image Placeholder 1"/>
          <p:cNvSpPr>
            <a:spLocks noGrp="1" noRot="1" noChangeAspect="1" noTextEdit="1"/>
          </p:cNvSpPr>
          <p:nvPr>
            <p:ph type="sldImg"/>
          </p:nvPr>
        </p:nvSpPr>
        <p:spPr bwMode="auto">
          <a:noFill/>
          <a:ln>
            <a:solidFill>
              <a:srgbClr val="000000"/>
            </a:solidFill>
            <a:miter lim="800000"/>
            <a:headEnd/>
            <a:tailEnd/>
          </a:ln>
        </p:spPr>
      </p:sp>
      <p:sp>
        <p:nvSpPr>
          <p:cNvPr id="36867"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l-GR"/>
          </a:p>
        </p:txBody>
      </p:sp>
      <p:sp>
        <p:nvSpPr>
          <p:cNvPr id="36868"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marL="0" marR="0" lvl="0" indent="0" algn="r" defTabSz="914400" rtl="0" eaLnBrk="1" fontAlgn="base" latinLnBrk="0" hangingPunct="1">
              <a:lnSpc>
                <a:spcPct val="100000"/>
              </a:lnSpc>
              <a:spcBef>
                <a:spcPct val="0"/>
              </a:spcBef>
              <a:spcAft>
                <a:spcPct val="0"/>
              </a:spcAft>
              <a:buClrTx/>
              <a:buSzTx/>
              <a:buFontTx/>
              <a:buNone/>
              <a:tabLst/>
              <a:defRPr/>
            </a:pPr>
            <a:fld id="{C0760932-1EDF-4E83-BC5A-8F3436DDB0E3}" type="slidenum">
              <a:rPr kumimoji="0" lang="el-GR"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l-GR"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1120785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grpSp>
        <p:nvGrpSpPr>
          <p:cNvPr id="7" name="Group 6"/>
          <p:cNvGrpSpPr/>
          <p:nvPr/>
        </p:nvGrpSpPr>
        <p:grpSpPr>
          <a:xfrm>
            <a:off x="-11288" y="-8468"/>
            <a:ext cx="12226405" cy="6874935"/>
            <a:chOff x="-8466" y="-8468"/>
            <a:chExt cx="9169804" cy="6874935"/>
          </a:xfrm>
        </p:grpSpPr>
        <p:cxnSp>
          <p:nvCxnSpPr>
            <p:cNvPr id="17" name="Straight Connector 16"/>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18" name="Straight Connector 17"/>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9" name="Freeform 18"/>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0" name="Freeform 19"/>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1" name="Freeform 20"/>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Freeform 21"/>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Freeform 22"/>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Freeform 23"/>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Freeform 24"/>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Freeform 27"/>
            <p:cNvSpPr/>
            <p:nvPr/>
          </p:nvSpPr>
          <p:spPr>
            <a:xfrm>
              <a:off x="-8466" y="-8468"/>
              <a:ext cx="863600" cy="5698067"/>
            </a:xfrm>
            <a:custGeom>
              <a:avLst/>
              <a:gdLst/>
              <a:ahLst/>
              <a:cxnLst/>
              <a:rect l="l" t="t" r="r" b="b"/>
              <a:pathLst>
                <a:path w="863600" h="5698067">
                  <a:moveTo>
                    <a:pt x="0" y="8467"/>
                  </a:moveTo>
                  <a:lnTo>
                    <a:pt x="863600" y="0"/>
                  </a:lnTo>
                  <a:lnTo>
                    <a:pt x="863600" y="16934"/>
                  </a:lnTo>
                  <a:lnTo>
                    <a:pt x="0" y="5698067"/>
                  </a:lnTo>
                  <a:lnTo>
                    <a:pt x="0" y="8467"/>
                  </a:ln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462" y="2404534"/>
            <a:ext cx="7768959" cy="1646302"/>
          </a:xfrm>
        </p:spPr>
        <p:txBody>
          <a:bodyPr anchor="b">
            <a:noAutofit/>
          </a:bodyPr>
          <a:lstStyle>
            <a:lvl1pPr algn="r">
              <a:defRPr sz="5000">
                <a:solidFill>
                  <a:schemeClr val="accent1"/>
                </a:solidFill>
              </a:defRPr>
            </a:lvl1pPr>
          </a:lstStyle>
          <a:p>
            <a:r>
              <a:rPr lang="el-GR"/>
              <a:t>Κάντε κλικ για να επεξεργαστείτε τον τίτλο υποδείγματος</a:t>
            </a:r>
            <a:endParaRPr lang="en-US" dirty="0"/>
          </a:p>
        </p:txBody>
      </p:sp>
      <p:sp>
        <p:nvSpPr>
          <p:cNvPr id="3" name="Subtitle 2"/>
          <p:cNvSpPr>
            <a:spLocks noGrp="1"/>
          </p:cNvSpPr>
          <p:nvPr>
            <p:ph type="subTitle" idx="1"/>
          </p:nvPr>
        </p:nvSpPr>
        <p:spPr>
          <a:xfrm>
            <a:off x="1507462" y="4050836"/>
            <a:ext cx="7768959" cy="1096899"/>
          </a:xfrm>
        </p:spPr>
        <p:txBody>
          <a:bodyPr anchor="t"/>
          <a:lstStyle>
            <a:lvl1pPr marL="0" indent="0" algn="r">
              <a:buNone/>
              <a:defRPr>
                <a:solidFill>
                  <a:schemeClr val="tx1">
                    <a:lumMod val="50000"/>
                    <a:lumOff val="50000"/>
                  </a:schemeClr>
                </a:solidFill>
              </a:defRPr>
            </a:lvl1pPr>
            <a:lvl2pPr marL="426626" indent="0" algn="ctr">
              <a:buNone/>
              <a:defRPr>
                <a:solidFill>
                  <a:schemeClr val="tx1">
                    <a:tint val="75000"/>
                  </a:schemeClr>
                </a:solidFill>
              </a:defRPr>
            </a:lvl2pPr>
            <a:lvl3pPr marL="853253" indent="0" algn="ctr">
              <a:buNone/>
              <a:defRPr>
                <a:solidFill>
                  <a:schemeClr val="tx1">
                    <a:tint val="75000"/>
                  </a:schemeClr>
                </a:solidFill>
              </a:defRPr>
            </a:lvl3pPr>
            <a:lvl4pPr marL="1279880" indent="0" algn="ctr">
              <a:buNone/>
              <a:defRPr>
                <a:solidFill>
                  <a:schemeClr val="tx1">
                    <a:tint val="75000"/>
                  </a:schemeClr>
                </a:solidFill>
              </a:defRPr>
            </a:lvl4pPr>
            <a:lvl5pPr marL="1706506" indent="0" algn="ctr">
              <a:buNone/>
              <a:defRPr>
                <a:solidFill>
                  <a:schemeClr val="tx1">
                    <a:tint val="75000"/>
                  </a:schemeClr>
                </a:solidFill>
              </a:defRPr>
            </a:lvl5pPr>
            <a:lvl6pPr marL="2133133" indent="0" algn="ctr">
              <a:buNone/>
              <a:defRPr>
                <a:solidFill>
                  <a:schemeClr val="tx1">
                    <a:tint val="75000"/>
                  </a:schemeClr>
                </a:solidFill>
              </a:defRPr>
            </a:lvl6pPr>
            <a:lvl7pPr marL="2559759" indent="0" algn="ctr">
              <a:buNone/>
              <a:defRPr>
                <a:solidFill>
                  <a:schemeClr val="tx1">
                    <a:tint val="75000"/>
                  </a:schemeClr>
                </a:solidFill>
              </a:defRPr>
            </a:lvl7pPr>
            <a:lvl8pPr marL="2986386" indent="0" algn="ctr">
              <a:buNone/>
              <a:defRPr>
                <a:solidFill>
                  <a:schemeClr val="tx1">
                    <a:tint val="75000"/>
                  </a:schemeClr>
                </a:solidFill>
              </a:defRPr>
            </a:lvl8pPr>
            <a:lvl9pPr marL="3413012" indent="0" algn="ctr">
              <a:buNone/>
              <a:defRPr>
                <a:solidFill>
                  <a:schemeClr val="tx1">
                    <a:tint val="75000"/>
                  </a:schemeClr>
                </a:solidFill>
              </a:defRPr>
            </a:lvl9pPr>
          </a:lstStyle>
          <a:p>
            <a:r>
              <a:rPr lang="el-GR"/>
              <a:t>Κάντε κλικ για να επεξεργαστείτε τον υπότιτλο του υποδείγματος</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5679919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Τίτλος και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3403600"/>
          </a:xfrm>
        </p:spPr>
        <p:txBody>
          <a:bodyPr anchor="ctr">
            <a:normAutofit/>
          </a:bodyPr>
          <a:lstStyle>
            <a:lvl1pPr algn="l">
              <a:defRPr sz="41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2800" y="4470400"/>
            <a:ext cx="8463619" cy="1570962"/>
          </a:xfrm>
        </p:spPr>
        <p:txBody>
          <a:bodyPr anchor="ctr">
            <a:normAutofit/>
          </a:bodyPr>
          <a:lstStyle>
            <a:lvl1pPr marL="0" indent="0" algn="l">
              <a:buNone/>
              <a:defRPr sz="1700">
                <a:solidFill>
                  <a:schemeClr val="tx1">
                    <a:lumMod val="75000"/>
                    <a:lumOff val="25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6368193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Εισαγωγικά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1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1468099" y="3632200"/>
            <a:ext cx="7226405" cy="381000"/>
          </a:xfrm>
        </p:spPr>
        <p:txBody>
          <a:bodyPr anchor="ctr">
            <a:noAutofit/>
          </a:bodyPr>
          <a:lstStyle>
            <a:lvl1pPr marL="0" indent="0">
              <a:buFontTx/>
              <a:buNone/>
              <a:defRPr sz="1500">
                <a:solidFill>
                  <a:schemeClr val="tx1">
                    <a:lumMod val="50000"/>
                    <a:lumOff val="50000"/>
                  </a:schemeClr>
                </a:solidFill>
              </a:defRPr>
            </a:lvl1pPr>
            <a:lvl2pPr marL="426626" indent="0">
              <a:buFontTx/>
              <a:buNone/>
              <a:defRPr/>
            </a:lvl2pPr>
            <a:lvl3pPr marL="853253" indent="0">
              <a:buFontTx/>
              <a:buNone/>
              <a:defRPr/>
            </a:lvl3pPr>
            <a:lvl4pPr marL="1279880" indent="0">
              <a:buFontTx/>
              <a:buNone/>
              <a:defRPr/>
            </a:lvl4pPr>
            <a:lvl5pPr marL="1706506"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812798" y="4470400"/>
            <a:ext cx="8463620" cy="1570962"/>
          </a:xfrm>
        </p:spPr>
        <p:txBody>
          <a:bodyPr anchor="ctr">
            <a:normAutofit/>
          </a:bodyPr>
          <a:lstStyle>
            <a:lvl1pPr marL="0" indent="0" algn="l">
              <a:buNone/>
              <a:defRPr sz="1700">
                <a:solidFill>
                  <a:schemeClr val="tx1">
                    <a:lumMod val="75000"/>
                    <a:lumOff val="25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643617" y="790378"/>
            <a:ext cx="609759" cy="584776"/>
          </a:xfrm>
          <a:prstGeom prst="rect">
            <a:avLst/>
          </a:prstGeom>
        </p:spPr>
        <p:txBody>
          <a:bodyPr vert="horz" lIns="85326" tIns="42663" rIns="85326" bIns="42663" rtlCol="0" anchor="ctr">
            <a:noAutofit/>
          </a:bodyPr>
          <a:lstStyle/>
          <a:p>
            <a:pPr defTabSz="101590"/>
            <a:r>
              <a:rPr lang="en-US" sz="75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85326" tIns="42663" rIns="85326" bIns="42663" rtlCol="0" anchor="ctr">
            <a:noAutofit/>
          </a:bodyPr>
          <a:lstStyle/>
          <a:p>
            <a:pPr defTabSz="101590"/>
            <a:r>
              <a:rPr lang="en-US" sz="75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99682000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Κάρτα ονόματος">
    <p:spTree>
      <p:nvGrpSpPr>
        <p:cNvPr id="1" name=""/>
        <p:cNvGrpSpPr/>
        <p:nvPr/>
      </p:nvGrpSpPr>
      <p:grpSpPr>
        <a:xfrm>
          <a:off x="0" y="0"/>
          <a:ext cx="0" cy="0"/>
          <a:chOff x="0" y="0"/>
          <a:chExt cx="0" cy="0"/>
        </a:xfrm>
      </p:grpSpPr>
      <p:sp>
        <p:nvSpPr>
          <p:cNvPr id="2" name="Title 1"/>
          <p:cNvSpPr>
            <a:spLocks noGrp="1"/>
          </p:cNvSpPr>
          <p:nvPr>
            <p:ph type="title"/>
          </p:nvPr>
        </p:nvSpPr>
        <p:spPr>
          <a:xfrm>
            <a:off x="812798" y="1931988"/>
            <a:ext cx="8463620" cy="2595460"/>
          </a:xfrm>
        </p:spPr>
        <p:txBody>
          <a:bodyPr anchor="b">
            <a:normAutofit/>
          </a:bodyPr>
          <a:lstStyle>
            <a:lvl1pPr algn="l">
              <a:defRPr sz="41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700">
                <a:solidFill>
                  <a:schemeClr val="tx1">
                    <a:lumMod val="75000"/>
                    <a:lumOff val="25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02388422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Κάρτα ονόματος με φράση">
    <p:spTree>
      <p:nvGrpSpPr>
        <p:cNvPr id="1" name=""/>
        <p:cNvGrpSpPr/>
        <p:nvPr/>
      </p:nvGrpSpPr>
      <p:grpSpPr>
        <a:xfrm>
          <a:off x="0" y="0"/>
          <a:ext cx="0" cy="0"/>
          <a:chOff x="0" y="0"/>
          <a:chExt cx="0" cy="0"/>
        </a:xfrm>
      </p:grpSpPr>
      <p:sp>
        <p:nvSpPr>
          <p:cNvPr id="2" name="Title 1"/>
          <p:cNvSpPr>
            <a:spLocks noGrp="1"/>
          </p:cNvSpPr>
          <p:nvPr>
            <p:ph type="title"/>
          </p:nvPr>
        </p:nvSpPr>
        <p:spPr>
          <a:xfrm>
            <a:off x="1033180" y="609600"/>
            <a:ext cx="8096243" cy="3022600"/>
          </a:xfrm>
        </p:spPr>
        <p:txBody>
          <a:bodyPr anchor="ctr">
            <a:normAutofit/>
          </a:bodyPr>
          <a:lstStyle>
            <a:lvl1pPr algn="l">
              <a:defRPr sz="41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200">
                <a:solidFill>
                  <a:schemeClr val="tx1">
                    <a:lumMod val="75000"/>
                    <a:lumOff val="25000"/>
                  </a:schemeClr>
                </a:solidFill>
              </a:defRPr>
            </a:lvl1pPr>
            <a:lvl2pPr marL="426626" indent="0">
              <a:buFontTx/>
              <a:buNone/>
              <a:defRPr/>
            </a:lvl2pPr>
            <a:lvl3pPr marL="853253" indent="0">
              <a:buFontTx/>
              <a:buNone/>
              <a:defRPr/>
            </a:lvl3pPr>
            <a:lvl4pPr marL="1279880" indent="0">
              <a:buFontTx/>
              <a:buNone/>
              <a:defRPr/>
            </a:lvl4pPr>
            <a:lvl5pPr marL="1706506"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700">
                <a:solidFill>
                  <a:schemeClr val="tx1">
                    <a:lumMod val="50000"/>
                    <a:lumOff val="50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
        <p:nvSpPr>
          <p:cNvPr id="24" name="TextBox 23"/>
          <p:cNvSpPr txBox="1"/>
          <p:nvPr/>
        </p:nvSpPr>
        <p:spPr>
          <a:xfrm>
            <a:off x="643617" y="790378"/>
            <a:ext cx="609759" cy="584776"/>
          </a:xfrm>
          <a:prstGeom prst="rect">
            <a:avLst/>
          </a:prstGeom>
        </p:spPr>
        <p:txBody>
          <a:bodyPr vert="horz" lIns="85326" tIns="42663" rIns="85326" bIns="42663" rtlCol="0" anchor="ctr">
            <a:noAutofit/>
          </a:bodyPr>
          <a:lstStyle/>
          <a:p>
            <a:pPr defTabSz="101590"/>
            <a:r>
              <a:rPr lang="en-US" sz="7500" dirty="0">
                <a:ln w="3175" cmpd="sng">
                  <a:noFill/>
                </a:ln>
                <a:solidFill>
                  <a:srgbClr val="90C226">
                    <a:lumMod val="60000"/>
                    <a:lumOff val="40000"/>
                  </a:srgbClr>
                </a:solidFill>
                <a:latin typeface="Arial"/>
              </a:rPr>
              <a:t>“</a:t>
            </a:r>
          </a:p>
        </p:txBody>
      </p:sp>
      <p:sp>
        <p:nvSpPr>
          <p:cNvPr id="25" name="TextBox 24"/>
          <p:cNvSpPr txBox="1"/>
          <p:nvPr/>
        </p:nvSpPr>
        <p:spPr>
          <a:xfrm>
            <a:off x="8996933" y="2886556"/>
            <a:ext cx="609759" cy="584776"/>
          </a:xfrm>
          <a:prstGeom prst="rect">
            <a:avLst/>
          </a:prstGeom>
        </p:spPr>
        <p:txBody>
          <a:bodyPr vert="horz" lIns="85326" tIns="42663" rIns="85326" bIns="42663" rtlCol="0" anchor="ctr">
            <a:noAutofit/>
          </a:bodyPr>
          <a:lstStyle/>
          <a:p>
            <a:pPr defTabSz="101590"/>
            <a:r>
              <a:rPr lang="en-US" sz="7500" dirty="0">
                <a:ln w="3175" cmpd="sng">
                  <a:noFill/>
                </a:ln>
                <a:solidFill>
                  <a:srgbClr val="90C226">
                    <a:lumMod val="60000"/>
                    <a:lumOff val="40000"/>
                  </a:srgbClr>
                </a:solidFill>
                <a:latin typeface="Arial"/>
              </a:rPr>
              <a:t>”</a:t>
            </a:r>
          </a:p>
        </p:txBody>
      </p:sp>
    </p:spTree>
    <p:extLst>
      <p:ext uri="{BB962C8B-B14F-4D97-AF65-F5344CB8AC3E}">
        <p14:creationId xmlns:p14="http://schemas.microsoft.com/office/powerpoint/2010/main" val="41850830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True ή False">
    <p:spTree>
      <p:nvGrpSpPr>
        <p:cNvPr id="1" name=""/>
        <p:cNvGrpSpPr/>
        <p:nvPr/>
      </p:nvGrpSpPr>
      <p:grpSpPr>
        <a:xfrm>
          <a:off x="0" y="0"/>
          <a:ext cx="0" cy="0"/>
          <a:chOff x="0" y="0"/>
          <a:chExt cx="0" cy="0"/>
        </a:xfrm>
      </p:grpSpPr>
      <p:sp>
        <p:nvSpPr>
          <p:cNvPr id="2" name="Title 1"/>
          <p:cNvSpPr>
            <a:spLocks noGrp="1"/>
          </p:cNvSpPr>
          <p:nvPr>
            <p:ph type="title"/>
          </p:nvPr>
        </p:nvSpPr>
        <p:spPr>
          <a:xfrm>
            <a:off x="821131" y="609600"/>
            <a:ext cx="8455287" cy="3022600"/>
          </a:xfrm>
        </p:spPr>
        <p:txBody>
          <a:bodyPr anchor="ctr">
            <a:normAutofit/>
          </a:bodyPr>
          <a:lstStyle>
            <a:lvl1pPr algn="l">
              <a:defRPr sz="4100" b="0" cap="none"/>
            </a:lvl1pPr>
          </a:lstStyle>
          <a:p>
            <a:r>
              <a:rPr lang="el-GR"/>
              <a:t>Κάντε κλικ για να επεξεργαστείτε τον τίτλο υποδείγματος</a:t>
            </a:r>
            <a:endParaRPr lang="en-US" dirty="0"/>
          </a:p>
        </p:txBody>
      </p:sp>
      <p:sp>
        <p:nvSpPr>
          <p:cNvPr id="23" name="Text Placeholder 9"/>
          <p:cNvSpPr>
            <a:spLocks noGrp="1"/>
          </p:cNvSpPr>
          <p:nvPr>
            <p:ph type="body" sz="quarter" idx="13"/>
          </p:nvPr>
        </p:nvSpPr>
        <p:spPr>
          <a:xfrm>
            <a:off x="812796" y="4013200"/>
            <a:ext cx="8463621" cy="514248"/>
          </a:xfrm>
        </p:spPr>
        <p:txBody>
          <a:bodyPr anchor="b">
            <a:noAutofit/>
          </a:bodyPr>
          <a:lstStyle>
            <a:lvl1pPr marL="0" indent="0">
              <a:buFontTx/>
              <a:buNone/>
              <a:defRPr sz="2200">
                <a:solidFill>
                  <a:schemeClr val="accent1"/>
                </a:solidFill>
              </a:defRPr>
            </a:lvl1pPr>
            <a:lvl2pPr marL="426626" indent="0">
              <a:buFontTx/>
              <a:buNone/>
              <a:defRPr/>
            </a:lvl2pPr>
            <a:lvl3pPr marL="853253" indent="0">
              <a:buFontTx/>
              <a:buNone/>
              <a:defRPr/>
            </a:lvl3pPr>
            <a:lvl4pPr marL="1279880" indent="0">
              <a:buFontTx/>
              <a:buNone/>
              <a:defRPr/>
            </a:lvl4pPr>
            <a:lvl5pPr marL="1706506" indent="0">
              <a:buFontTx/>
              <a:buNone/>
              <a:defRPr/>
            </a:lvl5pPr>
          </a:lstStyle>
          <a:p>
            <a:pPr lvl="0"/>
            <a:r>
              <a:rPr lang="el-GR"/>
              <a:t>Επεξεργασία στυλ υποδείγματος κειμένου</a:t>
            </a:r>
          </a:p>
        </p:txBody>
      </p:sp>
      <p:sp>
        <p:nvSpPr>
          <p:cNvPr id="3" name="Text Placeholder 2"/>
          <p:cNvSpPr>
            <a:spLocks noGrp="1"/>
          </p:cNvSpPr>
          <p:nvPr>
            <p:ph type="body" idx="1"/>
          </p:nvPr>
        </p:nvSpPr>
        <p:spPr>
          <a:xfrm>
            <a:off x="812798" y="4527448"/>
            <a:ext cx="8463620" cy="1513914"/>
          </a:xfrm>
        </p:spPr>
        <p:txBody>
          <a:bodyPr anchor="t">
            <a:normAutofit/>
          </a:bodyPr>
          <a:lstStyle>
            <a:lvl1pPr marL="0" indent="0" algn="l">
              <a:buNone/>
              <a:defRPr sz="1700">
                <a:solidFill>
                  <a:schemeClr val="tx1">
                    <a:lumMod val="50000"/>
                    <a:lumOff val="50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23176259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55C6B4A9-1611-4792-9094-5F34BCA07E0B}"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89333C77-0158-454C-844F-B7AB9BD7DAD4}"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7049442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9749" y="609602"/>
            <a:ext cx="1305083" cy="5251451"/>
          </a:xfrm>
        </p:spPr>
        <p:txBody>
          <a:bodyPr vert="eaVert" anchor="ctr"/>
          <a:lstStyle/>
          <a:p>
            <a:r>
              <a:rPr lang="el-GR"/>
              <a:t>Κάντε κλικ για να επεξεργαστείτε τον τίτλο υποδείγματος</a:t>
            </a:r>
            <a:endParaRPr lang="en-US" dirty="0"/>
          </a:p>
        </p:txBody>
      </p:sp>
      <p:sp>
        <p:nvSpPr>
          <p:cNvPr id="3" name="Vertical Text Placeholder 2"/>
          <p:cNvSpPr>
            <a:spLocks noGrp="1"/>
          </p:cNvSpPr>
          <p:nvPr>
            <p:ph type="body" orient="vert" idx="1"/>
          </p:nvPr>
        </p:nvSpPr>
        <p:spPr>
          <a:xfrm>
            <a:off x="812799" y="609602"/>
            <a:ext cx="6926701" cy="5251451"/>
          </a:xfrm>
        </p:spPr>
        <p:txBody>
          <a:bodyPr vert="eaVert"/>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7288507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p:txBody>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412826141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Title 1"/>
          <p:cNvSpPr>
            <a:spLocks noGrp="1"/>
          </p:cNvSpPr>
          <p:nvPr>
            <p:ph type="title"/>
          </p:nvPr>
        </p:nvSpPr>
        <p:spPr>
          <a:xfrm>
            <a:off x="812798" y="2700870"/>
            <a:ext cx="8463620" cy="1826581"/>
          </a:xfrm>
        </p:spPr>
        <p:txBody>
          <a:bodyPr anchor="b"/>
          <a:lstStyle>
            <a:lvl1pPr algn="l">
              <a:defRPr sz="3700" b="0" cap="none"/>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2798" y="4527448"/>
            <a:ext cx="8463620" cy="860400"/>
          </a:xfrm>
        </p:spPr>
        <p:txBody>
          <a:bodyPr anchor="t"/>
          <a:lstStyle>
            <a:lvl1pPr marL="0" indent="0" algn="l">
              <a:buNone/>
              <a:defRPr sz="1900">
                <a:solidFill>
                  <a:schemeClr val="tx1">
                    <a:lumMod val="50000"/>
                    <a:lumOff val="50000"/>
                  </a:schemeClr>
                </a:solidFill>
              </a:defRPr>
            </a:lvl1pPr>
            <a:lvl2pPr marL="426626" indent="0">
              <a:buNone/>
              <a:defRPr sz="1700">
                <a:solidFill>
                  <a:schemeClr val="tx1">
                    <a:tint val="75000"/>
                  </a:schemeClr>
                </a:solidFill>
              </a:defRPr>
            </a:lvl2pPr>
            <a:lvl3pPr marL="853253" indent="0">
              <a:buNone/>
              <a:defRPr sz="1500">
                <a:solidFill>
                  <a:schemeClr val="tx1">
                    <a:tint val="75000"/>
                  </a:schemeClr>
                </a:solidFill>
              </a:defRPr>
            </a:lvl3pPr>
            <a:lvl4pPr marL="1279880" indent="0">
              <a:buNone/>
              <a:defRPr sz="1300">
                <a:solidFill>
                  <a:schemeClr val="tx1">
                    <a:tint val="75000"/>
                  </a:schemeClr>
                </a:solidFill>
              </a:defRPr>
            </a:lvl4pPr>
            <a:lvl5pPr marL="1706506" indent="0">
              <a:buNone/>
              <a:defRPr sz="1300">
                <a:solidFill>
                  <a:schemeClr val="tx1">
                    <a:tint val="75000"/>
                  </a:schemeClr>
                </a:solidFill>
              </a:defRPr>
            </a:lvl5pPr>
            <a:lvl6pPr marL="2133133" indent="0">
              <a:buNone/>
              <a:defRPr sz="1300">
                <a:solidFill>
                  <a:schemeClr val="tx1">
                    <a:tint val="75000"/>
                  </a:schemeClr>
                </a:solidFill>
              </a:defRPr>
            </a:lvl6pPr>
            <a:lvl7pPr marL="2559759" indent="0">
              <a:buNone/>
              <a:defRPr sz="1300">
                <a:solidFill>
                  <a:schemeClr val="tx1">
                    <a:tint val="75000"/>
                  </a:schemeClr>
                </a:solidFill>
              </a:defRPr>
            </a:lvl7pPr>
            <a:lvl8pPr marL="2986386" indent="0">
              <a:buNone/>
              <a:defRPr sz="1300">
                <a:solidFill>
                  <a:schemeClr val="tx1">
                    <a:tint val="75000"/>
                  </a:schemeClr>
                </a:solidFill>
              </a:defRPr>
            </a:lvl8pPr>
            <a:lvl9pPr marL="3413012" indent="0">
              <a:buNone/>
              <a:defRPr sz="1300">
                <a:solidFill>
                  <a:schemeClr val="tx1">
                    <a:tint val="75000"/>
                  </a:schemeClr>
                </a:solidFill>
              </a:defRPr>
            </a:lvl9pPr>
          </a:lstStyle>
          <a:p>
            <a:pPr lvl="0"/>
            <a:r>
              <a:rPr lang="el-GR"/>
              <a:t>Επεξεργασία στυλ υποδείγματος κειμένου</a:t>
            </a:r>
          </a:p>
        </p:txBody>
      </p:sp>
      <p:sp>
        <p:nvSpPr>
          <p:cNvPr id="4" name="Date Placeholder 3"/>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5" name="Footer Placeholder 4"/>
          <p:cNvSpPr>
            <a:spLocks noGrp="1"/>
          </p:cNvSpPr>
          <p:nvPr>
            <p:ph type="ftr" sz="quarter" idx="11"/>
          </p:nvPr>
        </p:nvSpPr>
        <p:spPr/>
        <p:txBody>
          <a:bodyPr/>
          <a:lstStyle/>
          <a:p>
            <a:endParaRPr lang="en-US" dirty="0">
              <a:solidFill>
                <a:prstClr val="black">
                  <a:tint val="75000"/>
                </a:prstClr>
              </a:solidFill>
            </a:endParaRPr>
          </a:p>
        </p:txBody>
      </p:sp>
      <p:sp>
        <p:nvSpPr>
          <p:cNvPr id="6" name="Slide Number Placeholder 5"/>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839551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9" cy="1320800"/>
          </a:xfrm>
        </p:spPr>
        <p:txBody>
          <a:body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sz="half" idx="1"/>
          </p:nvPr>
        </p:nvSpPr>
        <p:spPr>
          <a:xfrm>
            <a:off x="812802" y="2160589"/>
            <a:ext cx="4117479" cy="3880772"/>
          </a:xfrm>
        </p:spPr>
        <p:txBody>
          <a:bodyPr>
            <a:normAutofit/>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Content Placeholder 3"/>
          <p:cNvSpPr>
            <a:spLocks noGrp="1"/>
          </p:cNvSpPr>
          <p:nvPr>
            <p:ph sz="half" idx="2"/>
          </p:nvPr>
        </p:nvSpPr>
        <p:spPr>
          <a:xfrm>
            <a:off x="5158939" y="2160591"/>
            <a:ext cx="4117480" cy="3880773"/>
          </a:xfrm>
        </p:spPr>
        <p:txBody>
          <a:bodyPr>
            <a:normAutofit/>
          </a:bodyPr>
          <a:lstStyle>
            <a:lvl1pPr>
              <a:defRPr sz="1700"/>
            </a:lvl1pPr>
            <a:lvl2pPr>
              <a:defRPr sz="1500"/>
            </a:lvl2pPr>
            <a:lvl3pPr>
              <a:defRPr sz="1300"/>
            </a:lvl3pPr>
            <a:lvl4pPr>
              <a:defRPr sz="1100"/>
            </a:lvl4pPr>
            <a:lvl5pPr>
              <a:defRPr sz="1100"/>
            </a:lvl5pPr>
            <a:lvl6pPr>
              <a:defRPr sz="1100"/>
            </a:lvl6pPr>
            <a:lvl7pPr>
              <a:defRPr sz="1100"/>
            </a:lvl7pPr>
            <a:lvl8pPr>
              <a:defRPr sz="1100"/>
            </a:lvl8pPr>
            <a:lvl9pPr>
              <a:defRPr sz="1100"/>
            </a:lvl9p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Date Placeholder 4"/>
          <p:cNvSpPr>
            <a:spLocks noGrp="1"/>
          </p:cNvSpPr>
          <p:nvPr>
            <p:ph type="dt" sz="half" idx="10"/>
          </p:nvPr>
        </p:nvSpPr>
        <p:spPr/>
        <p:txBody>
          <a:bodyPr/>
          <a:lstStyle/>
          <a:p>
            <a:fld id="{EB712588-04B1-427B-82EE-E8DB90309F08}" type="datetimeFigureOut">
              <a:rPr lang="en-US" smtClean="0">
                <a:solidFill>
                  <a:prstClr val="black">
                    <a:tint val="75000"/>
                  </a:prstClr>
                </a:solidFill>
              </a:rPr>
              <a:pPr/>
              <a:t>11/12/2023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6FF9F0C5-380F-41C2-899A-BAC0F0927E16}"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332878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Title 1"/>
          <p:cNvSpPr>
            <a:spLocks noGrp="1"/>
          </p:cNvSpPr>
          <p:nvPr>
            <p:ph type="title"/>
          </p:nvPr>
        </p:nvSpPr>
        <p:spPr>
          <a:xfrm>
            <a:off x="812800" y="609600"/>
            <a:ext cx="8463617" cy="1320800"/>
          </a:xfrm>
        </p:spPr>
        <p:txBody>
          <a:bodyPr/>
          <a:lstStyle>
            <a:lvl1pPr>
              <a:defRPr/>
            </a:lvl1p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2799" y="2160983"/>
            <a:ext cx="4120896" cy="576262"/>
          </a:xfrm>
        </p:spPr>
        <p:txBody>
          <a:bodyPr anchor="b">
            <a:noAutofit/>
          </a:bodyPr>
          <a:lstStyle>
            <a:lvl1pPr marL="0" indent="0">
              <a:buNone/>
              <a:defRPr sz="2200" b="0"/>
            </a:lvl1pPr>
            <a:lvl2pPr marL="426626" indent="0">
              <a:buNone/>
              <a:defRPr sz="1900" b="1"/>
            </a:lvl2pPr>
            <a:lvl3pPr marL="853253" indent="0">
              <a:buNone/>
              <a:defRPr sz="1700" b="1"/>
            </a:lvl3pPr>
            <a:lvl4pPr marL="1279880" indent="0">
              <a:buNone/>
              <a:defRPr sz="1500" b="1"/>
            </a:lvl4pPr>
            <a:lvl5pPr marL="1706506" indent="0">
              <a:buNone/>
              <a:defRPr sz="1500" b="1"/>
            </a:lvl5pPr>
            <a:lvl6pPr marL="2133133" indent="0">
              <a:buNone/>
              <a:defRPr sz="1500" b="1"/>
            </a:lvl6pPr>
            <a:lvl7pPr marL="2559759" indent="0">
              <a:buNone/>
              <a:defRPr sz="1500" b="1"/>
            </a:lvl7pPr>
            <a:lvl8pPr marL="2986386" indent="0">
              <a:buNone/>
              <a:defRPr sz="1500" b="1"/>
            </a:lvl8pPr>
            <a:lvl9pPr marL="3413012" indent="0">
              <a:buNone/>
              <a:defRPr sz="1500" b="1"/>
            </a:lvl9pPr>
          </a:lstStyle>
          <a:p>
            <a:pPr lvl="0"/>
            <a:r>
              <a:rPr lang="el-GR"/>
              <a:t>Επεξεργασία στυλ υποδείγματος κειμένου</a:t>
            </a:r>
          </a:p>
        </p:txBody>
      </p:sp>
      <p:sp>
        <p:nvSpPr>
          <p:cNvPr id="4" name="Content Placeholder 3"/>
          <p:cNvSpPr>
            <a:spLocks noGrp="1"/>
          </p:cNvSpPr>
          <p:nvPr>
            <p:ph sz="half" idx="2"/>
          </p:nvPr>
        </p:nvSpPr>
        <p:spPr>
          <a:xfrm>
            <a:off x="812799" y="2737248"/>
            <a:ext cx="4120896"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5" name="Text Placeholder 4"/>
          <p:cNvSpPr>
            <a:spLocks noGrp="1"/>
          </p:cNvSpPr>
          <p:nvPr>
            <p:ph type="body" sz="quarter" idx="3"/>
          </p:nvPr>
        </p:nvSpPr>
        <p:spPr>
          <a:xfrm>
            <a:off x="5155520" y="2160983"/>
            <a:ext cx="4120896" cy="576262"/>
          </a:xfrm>
        </p:spPr>
        <p:txBody>
          <a:bodyPr anchor="b">
            <a:noAutofit/>
          </a:bodyPr>
          <a:lstStyle>
            <a:lvl1pPr marL="0" indent="0">
              <a:buNone/>
              <a:defRPr sz="2200" b="0"/>
            </a:lvl1pPr>
            <a:lvl2pPr marL="426626" indent="0">
              <a:buNone/>
              <a:defRPr sz="1900" b="1"/>
            </a:lvl2pPr>
            <a:lvl3pPr marL="853253" indent="0">
              <a:buNone/>
              <a:defRPr sz="1700" b="1"/>
            </a:lvl3pPr>
            <a:lvl4pPr marL="1279880" indent="0">
              <a:buNone/>
              <a:defRPr sz="1500" b="1"/>
            </a:lvl4pPr>
            <a:lvl5pPr marL="1706506" indent="0">
              <a:buNone/>
              <a:defRPr sz="1500" b="1"/>
            </a:lvl5pPr>
            <a:lvl6pPr marL="2133133" indent="0">
              <a:buNone/>
              <a:defRPr sz="1500" b="1"/>
            </a:lvl6pPr>
            <a:lvl7pPr marL="2559759" indent="0">
              <a:buNone/>
              <a:defRPr sz="1500" b="1"/>
            </a:lvl7pPr>
            <a:lvl8pPr marL="2986386" indent="0">
              <a:buNone/>
              <a:defRPr sz="1500" b="1"/>
            </a:lvl8pPr>
            <a:lvl9pPr marL="3413012" indent="0">
              <a:buNone/>
              <a:defRPr sz="1500" b="1"/>
            </a:lvl9pPr>
          </a:lstStyle>
          <a:p>
            <a:pPr lvl="0"/>
            <a:r>
              <a:rPr lang="el-GR"/>
              <a:t>Επεξεργασία στυλ υποδείγματος κειμένου</a:t>
            </a:r>
          </a:p>
        </p:txBody>
      </p:sp>
      <p:sp>
        <p:nvSpPr>
          <p:cNvPr id="6" name="Content Placeholder 5"/>
          <p:cNvSpPr>
            <a:spLocks noGrp="1"/>
          </p:cNvSpPr>
          <p:nvPr>
            <p:ph sz="quarter" idx="4"/>
          </p:nvPr>
        </p:nvSpPr>
        <p:spPr>
          <a:xfrm>
            <a:off x="5155520" y="2737248"/>
            <a:ext cx="4120896" cy="330411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8" name="Footer Placeholder 7"/>
          <p:cNvSpPr>
            <a:spLocks noGrp="1"/>
          </p:cNvSpPr>
          <p:nvPr>
            <p:ph type="ftr" sz="quarter" idx="11"/>
          </p:nvPr>
        </p:nvSpPr>
        <p:spPr/>
        <p:txBody>
          <a:bodyPr/>
          <a:lstStyle/>
          <a:p>
            <a:endParaRPr lang="en-US" dirty="0">
              <a:solidFill>
                <a:prstClr val="black">
                  <a:tint val="75000"/>
                </a:prstClr>
              </a:solidFill>
            </a:endParaRPr>
          </a:p>
        </p:txBody>
      </p:sp>
      <p:sp>
        <p:nvSpPr>
          <p:cNvPr id="9" name="Slide Number Placeholder 8"/>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2987684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Title 1"/>
          <p:cNvSpPr>
            <a:spLocks noGrp="1"/>
          </p:cNvSpPr>
          <p:nvPr>
            <p:ph type="title"/>
          </p:nvPr>
        </p:nvSpPr>
        <p:spPr>
          <a:xfrm>
            <a:off x="812799" y="609600"/>
            <a:ext cx="8463619" cy="1320800"/>
          </a:xfrm>
        </p:spPr>
        <p:txBody>
          <a:bodyPr/>
          <a:lstStyle/>
          <a:p>
            <a:r>
              <a:rPr lang="el-GR"/>
              <a:t>Κάντε κλικ για να επεξεργαστείτε τον τίτλο υποδείγματος</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4" name="Footer Placeholder 3"/>
          <p:cNvSpPr>
            <a:spLocks noGrp="1"/>
          </p:cNvSpPr>
          <p:nvPr>
            <p:ph type="ftr" sz="quarter" idx="11"/>
          </p:nvPr>
        </p:nvSpPr>
        <p:spPr/>
        <p:txBody>
          <a:bodyPr/>
          <a:lstStyle/>
          <a:p>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29672500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Κενό">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3" name="Footer Placeholder 2"/>
          <p:cNvSpPr>
            <a:spLocks noGrp="1"/>
          </p:cNvSpPr>
          <p:nvPr>
            <p:ph type="ftr" sz="quarter" idx="11"/>
          </p:nvPr>
        </p:nvSpPr>
        <p:spPr/>
        <p:txBody>
          <a:bodyPr/>
          <a:lstStyle/>
          <a:p>
            <a:endParaRPr lang="en-US" dirty="0">
              <a:solidFill>
                <a:prstClr val="black">
                  <a:tint val="75000"/>
                </a:prstClr>
              </a:solidFill>
            </a:endParaRPr>
          </a:p>
        </p:txBody>
      </p:sp>
      <p:sp>
        <p:nvSpPr>
          <p:cNvPr id="4" name="Slide Number Placeholder 3"/>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53164117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2799" y="1498604"/>
            <a:ext cx="3720243" cy="1278466"/>
          </a:xfrm>
        </p:spPr>
        <p:txBody>
          <a:bodyPr anchor="b">
            <a:normAutofit/>
          </a:bodyPr>
          <a:lstStyle>
            <a:lvl1pPr>
              <a:defRPr sz="1900"/>
            </a:lvl1pPr>
          </a:lstStyle>
          <a:p>
            <a:r>
              <a:rPr lang="el-GR"/>
              <a:t>Κάντε κλικ για να επεξεργαστείτε τον τίτλο υποδείγματος</a:t>
            </a:r>
            <a:endParaRPr lang="en-US" dirty="0"/>
          </a:p>
        </p:txBody>
      </p:sp>
      <p:sp>
        <p:nvSpPr>
          <p:cNvPr id="3" name="Content Placeholder 2"/>
          <p:cNvSpPr>
            <a:spLocks noGrp="1"/>
          </p:cNvSpPr>
          <p:nvPr>
            <p:ph idx="1"/>
          </p:nvPr>
        </p:nvSpPr>
        <p:spPr>
          <a:xfrm>
            <a:off x="4761702" y="514927"/>
            <a:ext cx="4514716" cy="5526437"/>
          </a:xfrm>
        </p:spPr>
        <p:txBody>
          <a:bodyPr>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Text Placeholder 3"/>
          <p:cNvSpPr>
            <a:spLocks noGrp="1"/>
          </p:cNvSpPr>
          <p:nvPr>
            <p:ph type="body" sz="half" idx="2"/>
          </p:nvPr>
        </p:nvSpPr>
        <p:spPr>
          <a:xfrm>
            <a:off x="812799" y="2777070"/>
            <a:ext cx="3720243" cy="2584449"/>
          </a:xfrm>
        </p:spPr>
        <p:txBody>
          <a:bodyPr>
            <a:normAutofit/>
          </a:bodyPr>
          <a:lstStyle>
            <a:lvl1pPr marL="0" indent="0">
              <a:buNone/>
              <a:defRPr sz="1300"/>
            </a:lvl1pPr>
            <a:lvl2pPr marL="319970" indent="0">
              <a:buNone/>
              <a:defRPr sz="1000"/>
            </a:lvl2pPr>
            <a:lvl3pPr marL="639940" indent="0">
              <a:buNone/>
              <a:defRPr sz="800"/>
            </a:lvl3pPr>
            <a:lvl4pPr marL="959910" indent="0">
              <a:buNone/>
              <a:defRPr sz="700"/>
            </a:lvl4pPr>
            <a:lvl5pPr marL="1279880" indent="0">
              <a:buNone/>
              <a:defRPr sz="700"/>
            </a:lvl5pPr>
            <a:lvl6pPr marL="1599850" indent="0">
              <a:buNone/>
              <a:defRPr sz="700"/>
            </a:lvl6pPr>
            <a:lvl7pPr marL="1919819" indent="0">
              <a:buNone/>
              <a:defRPr sz="700"/>
            </a:lvl7pPr>
            <a:lvl8pPr marL="2239789" indent="0">
              <a:buNone/>
              <a:defRPr sz="700"/>
            </a:lvl8pPr>
            <a:lvl9pPr marL="2559759" indent="0">
              <a:buNone/>
              <a:defRPr sz="7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42A54C80-263E-416B-A8E0-580EDEADCBDC}" type="datetimeFigureOut">
              <a:rPr lang="en-US" smtClean="0">
                <a:solidFill>
                  <a:prstClr val="black">
                    <a:tint val="75000"/>
                  </a:prstClr>
                </a:solidFill>
              </a:rPr>
              <a:pPr/>
              <a:t>11/12/2023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519954A3-9DFD-4C44-94BA-B95130A3BA1C}"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347704486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Title 1"/>
          <p:cNvSpPr>
            <a:spLocks noGrp="1"/>
          </p:cNvSpPr>
          <p:nvPr>
            <p:ph type="title"/>
          </p:nvPr>
        </p:nvSpPr>
        <p:spPr>
          <a:xfrm>
            <a:off x="812799" y="4800600"/>
            <a:ext cx="8463619" cy="566738"/>
          </a:xfrm>
        </p:spPr>
        <p:txBody>
          <a:bodyPr anchor="b">
            <a:normAutofit/>
          </a:bodyPr>
          <a:lstStyle>
            <a:lvl1pPr algn="l">
              <a:defRPr sz="2200" b="0"/>
            </a:lvl1pPr>
          </a:lstStyle>
          <a:p>
            <a:r>
              <a:rPr lang="el-GR"/>
              <a:t>Κάντε κλικ για να επεξεργαστείτε τον τίτλο υποδείγματος</a:t>
            </a:r>
            <a:endParaRPr lang="en-US" dirty="0"/>
          </a:p>
        </p:txBody>
      </p:sp>
      <p:sp>
        <p:nvSpPr>
          <p:cNvPr id="3" name="Picture Placeholder 2"/>
          <p:cNvSpPr>
            <a:spLocks noGrp="1" noChangeAspect="1"/>
          </p:cNvSpPr>
          <p:nvPr>
            <p:ph type="pic" idx="1"/>
          </p:nvPr>
        </p:nvSpPr>
        <p:spPr>
          <a:xfrm>
            <a:off x="812799" y="609600"/>
            <a:ext cx="8463619" cy="3845718"/>
          </a:xfrm>
        </p:spPr>
        <p:txBody>
          <a:bodyPr anchor="t">
            <a:normAutofit/>
          </a:bodyPr>
          <a:lstStyle>
            <a:lvl1pPr marL="0" indent="0" algn="ctr">
              <a:buNone/>
              <a:defRPr sz="1500"/>
            </a:lvl1pPr>
            <a:lvl2pPr marL="426626" indent="0">
              <a:buNone/>
              <a:defRPr sz="1500"/>
            </a:lvl2pPr>
            <a:lvl3pPr marL="853253" indent="0">
              <a:buNone/>
              <a:defRPr sz="1500"/>
            </a:lvl3pPr>
            <a:lvl4pPr marL="1279880" indent="0">
              <a:buNone/>
              <a:defRPr sz="1500"/>
            </a:lvl4pPr>
            <a:lvl5pPr marL="1706506" indent="0">
              <a:buNone/>
              <a:defRPr sz="1500"/>
            </a:lvl5pPr>
            <a:lvl6pPr marL="2133133" indent="0">
              <a:buNone/>
              <a:defRPr sz="1500"/>
            </a:lvl6pPr>
            <a:lvl7pPr marL="2559759" indent="0">
              <a:buNone/>
              <a:defRPr sz="1500"/>
            </a:lvl7pPr>
            <a:lvl8pPr marL="2986386" indent="0">
              <a:buNone/>
              <a:defRPr sz="1500"/>
            </a:lvl8pPr>
            <a:lvl9pPr marL="3413012" indent="0">
              <a:buNone/>
              <a:defRPr sz="1500"/>
            </a:lvl9pPr>
          </a:lstStyle>
          <a:p>
            <a:r>
              <a:rPr lang="el-GR"/>
              <a:t>Κάντε κλικ στο εικονίδιο για να προσθέσετε εικόνα</a:t>
            </a:r>
            <a:endParaRPr lang="en-US" dirty="0"/>
          </a:p>
        </p:txBody>
      </p:sp>
      <p:sp>
        <p:nvSpPr>
          <p:cNvPr id="4" name="Text Placeholder 3"/>
          <p:cNvSpPr>
            <a:spLocks noGrp="1"/>
          </p:cNvSpPr>
          <p:nvPr>
            <p:ph type="body" sz="half" idx="2"/>
          </p:nvPr>
        </p:nvSpPr>
        <p:spPr>
          <a:xfrm>
            <a:off x="812799" y="5367338"/>
            <a:ext cx="8463619" cy="674024"/>
          </a:xfrm>
        </p:spPr>
        <p:txBody>
          <a:bodyPr>
            <a:normAutofit/>
          </a:bodyPr>
          <a:lstStyle>
            <a:lvl1pPr marL="0" indent="0">
              <a:buNone/>
              <a:defRPr sz="1100"/>
            </a:lvl1pPr>
            <a:lvl2pPr marL="426626" indent="0">
              <a:buNone/>
              <a:defRPr sz="1100"/>
            </a:lvl2pPr>
            <a:lvl3pPr marL="853253" indent="0">
              <a:buNone/>
              <a:defRPr sz="900"/>
            </a:lvl3pPr>
            <a:lvl4pPr marL="1279880" indent="0">
              <a:buNone/>
              <a:defRPr sz="800"/>
            </a:lvl4pPr>
            <a:lvl5pPr marL="1706506" indent="0">
              <a:buNone/>
              <a:defRPr sz="800"/>
            </a:lvl5pPr>
            <a:lvl6pPr marL="2133133" indent="0">
              <a:buNone/>
              <a:defRPr sz="800"/>
            </a:lvl6pPr>
            <a:lvl7pPr marL="2559759" indent="0">
              <a:buNone/>
              <a:defRPr sz="800"/>
            </a:lvl7pPr>
            <a:lvl8pPr marL="2986386" indent="0">
              <a:buNone/>
              <a:defRPr sz="800"/>
            </a:lvl8pPr>
            <a:lvl9pPr marL="3413012" indent="0">
              <a:buNone/>
              <a:defRPr sz="800"/>
            </a:lvl9pPr>
          </a:lstStyle>
          <a:p>
            <a:pPr lvl="0"/>
            <a:r>
              <a:rPr lang="el-GR"/>
              <a:t>Επεξεργασία στυλ υποδείγματος κειμένου</a:t>
            </a:r>
          </a:p>
        </p:txBody>
      </p:sp>
      <p:sp>
        <p:nvSpPr>
          <p:cNvPr id="5" name="Date Placeholder 4"/>
          <p:cNvSpPr>
            <a:spLocks noGrp="1"/>
          </p:cNvSpPr>
          <p:nvPr>
            <p:ph type="dt" sz="half" idx="10"/>
          </p:nvPr>
        </p:nvSpPr>
        <p:spPr/>
        <p:txBody>
          <a:bodyPr/>
          <a:lstStyle/>
          <a:p>
            <a:fld id="{B61BEF0D-F0BB-DE4B-95CE-6DB70DBA9567}" type="datetimeFigureOut">
              <a:rPr lang="en-US" smtClean="0">
                <a:solidFill>
                  <a:prstClr val="black">
                    <a:tint val="75000"/>
                  </a:prstClr>
                </a:solidFill>
              </a:rPr>
              <a:pPr/>
              <a:t>11/12/2023</a:t>
            </a:fld>
            <a:endParaRPr lang="en-US" dirty="0">
              <a:solidFill>
                <a:prstClr val="black">
                  <a:tint val="75000"/>
                </a:prstClr>
              </a:solidFill>
            </a:endParaRPr>
          </a:p>
        </p:txBody>
      </p:sp>
      <p:sp>
        <p:nvSpPr>
          <p:cNvPr id="6" name="Footer Placeholder 5"/>
          <p:cNvSpPr>
            <a:spLocks noGrp="1"/>
          </p:cNvSpPr>
          <p:nvPr>
            <p:ph type="ftr" sz="quarter" idx="11"/>
          </p:nvPr>
        </p:nvSpPr>
        <p:spPr/>
        <p:txBody>
          <a:bodyPr/>
          <a:lstStyle/>
          <a:p>
            <a:endParaRPr lang="en-US" dirty="0">
              <a:solidFill>
                <a:prstClr val="black">
                  <a:tint val="75000"/>
                </a:prstClr>
              </a:solidFill>
            </a:endParaRPr>
          </a:p>
        </p:txBody>
      </p:sp>
      <p:sp>
        <p:nvSpPr>
          <p:cNvPr id="7" name="Slide Number Placeholder 6"/>
          <p:cNvSpPr>
            <a:spLocks noGrp="1"/>
          </p:cNvSpPr>
          <p:nvPr>
            <p:ph type="sldNum" sz="quarter" idx="12"/>
          </p:nvPr>
        </p:nvSpPr>
        <p:spPr/>
        <p:txBody>
          <a:bodyPr/>
          <a:lstStyle/>
          <a:p>
            <a:fld id="{D57F1E4F-1CFF-5643-939E-217C01CDF565}" type="slidenum">
              <a:rPr lang="en-US" smtClean="0">
                <a:solidFill>
                  <a:srgbClr val="90C226"/>
                </a:solidFill>
              </a:rPr>
              <a:pPr/>
              <a:t>‹#›</a:t>
            </a:fld>
            <a:endParaRPr lang="en-US" dirty="0">
              <a:solidFill>
                <a:srgbClr val="90C226"/>
              </a:solidFill>
            </a:endParaRPr>
          </a:p>
        </p:txBody>
      </p:sp>
    </p:spTree>
    <p:extLst>
      <p:ext uri="{BB962C8B-B14F-4D97-AF65-F5344CB8AC3E}">
        <p14:creationId xmlns:p14="http://schemas.microsoft.com/office/powerpoint/2010/main" val="149621735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17" name="Group 16"/>
          <p:cNvGrpSpPr/>
          <p:nvPr/>
        </p:nvGrpSpPr>
        <p:grpSpPr>
          <a:xfrm>
            <a:off x="-11288" y="-8468"/>
            <a:ext cx="12226407" cy="6874935"/>
            <a:chOff x="-8467" y="-8468"/>
            <a:chExt cx="9169805" cy="6874935"/>
          </a:xfrm>
        </p:grpSpPr>
        <p:sp>
          <p:nvSpPr>
            <p:cNvPr id="7" name="Freeform 6"/>
            <p:cNvSpPr/>
            <p:nvPr/>
          </p:nvSpPr>
          <p:spPr>
            <a:xfrm>
              <a:off x="-8467" y="4013200"/>
              <a:ext cx="457200" cy="2853267"/>
            </a:xfrm>
            <a:custGeom>
              <a:avLst/>
              <a:gdLst/>
              <a:ahLst/>
              <a:cxnLst/>
              <a:rect l="l" t="t" r="r" b="b"/>
              <a:pathLst>
                <a:path w="457200" h="2853267">
                  <a:moveTo>
                    <a:pt x="0" y="0"/>
                  </a:moveTo>
                  <a:lnTo>
                    <a:pt x="457200" y="2853267"/>
                  </a:lnTo>
                  <a:lnTo>
                    <a:pt x="0" y="2844800"/>
                  </a:lnTo>
                  <a:cubicBezTo>
                    <a:pt x="2822" y="1905000"/>
                    <a:pt x="5645" y="965200"/>
                    <a:pt x="0" y="0"/>
                  </a:cubicBezTo>
                  <a:close/>
                </a:path>
              </a:pathLst>
            </a:custGeom>
            <a:solidFill>
              <a:schemeClr val="accent1">
                <a:alpha val="85000"/>
              </a:schemeClr>
            </a:solidFill>
            <a:ln>
              <a:noFill/>
            </a:ln>
            <a:effectLst/>
          </p:spPr>
          <p:style>
            <a:lnRef idx="1">
              <a:schemeClr val="accent1"/>
            </a:lnRef>
            <a:fillRef idx="3">
              <a:schemeClr val="accent1"/>
            </a:fillRef>
            <a:effectRef idx="2">
              <a:schemeClr val="accent1"/>
            </a:effectRef>
            <a:fontRef idx="minor">
              <a:schemeClr val="lt1"/>
            </a:fontRef>
          </p:style>
        </p:sp>
        <p:cxnSp>
          <p:nvCxnSpPr>
            <p:cNvPr id="8" name="Straight Connector 7"/>
            <p:cNvCxnSpPr/>
            <p:nvPr/>
          </p:nvCxnSpPr>
          <p:spPr>
            <a:xfrm flipV="1">
              <a:off x="5130830" y="4175605"/>
              <a:ext cx="4022475" cy="2682396"/>
            </a:xfrm>
            <a:prstGeom prst="line">
              <a:avLst/>
            </a:prstGeom>
            <a:ln w="9525">
              <a:solidFill>
                <a:schemeClr val="bg1">
                  <a:lumMod val="85000"/>
                </a:schemeClr>
              </a:solidFill>
            </a:ln>
          </p:spPr>
          <p:style>
            <a:lnRef idx="2">
              <a:schemeClr val="accent1"/>
            </a:lnRef>
            <a:fillRef idx="0">
              <a:schemeClr val="accent1"/>
            </a:fillRef>
            <a:effectRef idx="1">
              <a:schemeClr val="accent1"/>
            </a:effectRef>
            <a:fontRef idx="minor">
              <a:schemeClr val="tx1"/>
            </a:fontRef>
          </p:style>
        </p:cxnSp>
        <p:cxnSp>
          <p:nvCxnSpPr>
            <p:cNvPr id="9" name="Straight Connector 8"/>
            <p:cNvCxnSpPr/>
            <p:nvPr/>
          </p:nvCxnSpPr>
          <p:spPr>
            <a:xfrm>
              <a:off x="7042707" y="0"/>
              <a:ext cx="1219200" cy="6858000"/>
            </a:xfrm>
            <a:prstGeom prst="line">
              <a:avLst/>
            </a:prstGeom>
            <a:ln w="9525">
              <a:solidFill>
                <a:schemeClr val="bg1">
                  <a:lumMod val="75000"/>
                </a:schemeClr>
              </a:solidFill>
            </a:ln>
          </p:spPr>
          <p:style>
            <a:lnRef idx="2">
              <a:schemeClr val="accent1"/>
            </a:lnRef>
            <a:fillRef idx="0">
              <a:schemeClr val="accent1"/>
            </a:fillRef>
            <a:effectRef idx="1">
              <a:schemeClr val="accent1"/>
            </a:effectRef>
            <a:fontRef idx="minor">
              <a:schemeClr val="tx1"/>
            </a:fontRef>
          </p:style>
        </p:cxnSp>
        <p:sp>
          <p:nvSpPr>
            <p:cNvPr id="10" name="Freeform 9"/>
            <p:cNvSpPr/>
            <p:nvPr/>
          </p:nvSpPr>
          <p:spPr>
            <a:xfrm>
              <a:off x="6891896" y="1"/>
              <a:ext cx="2269442" cy="6866466"/>
            </a:xfrm>
            <a:custGeom>
              <a:avLst/>
              <a:gdLst/>
              <a:ahLst/>
              <a:cxnLst/>
              <a:rect l="l" t="t" r="r" b="b"/>
              <a:pathLst>
                <a:path w="2269442" h="6866466">
                  <a:moveTo>
                    <a:pt x="2023534" y="0"/>
                  </a:moveTo>
                  <a:lnTo>
                    <a:pt x="0" y="6858000"/>
                  </a:lnTo>
                  <a:lnTo>
                    <a:pt x="2269067" y="6866466"/>
                  </a:lnTo>
                  <a:cubicBezTo>
                    <a:pt x="2271889" y="4580466"/>
                    <a:pt x="2257778" y="2294466"/>
                    <a:pt x="2260600" y="8466"/>
                  </a:cubicBezTo>
                  <a:lnTo>
                    <a:pt x="2023534" y="0"/>
                  </a:lnTo>
                  <a:close/>
                </a:path>
              </a:pathLst>
            </a:custGeom>
            <a:solidFill>
              <a:schemeClr val="accent1">
                <a:alpha val="3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1" name="Freeform 10"/>
            <p:cNvSpPr/>
            <p:nvPr/>
          </p:nvSpPr>
          <p:spPr>
            <a:xfrm>
              <a:off x="7205158" y="-8467"/>
              <a:ext cx="1948147" cy="6866467"/>
            </a:xfrm>
            <a:custGeom>
              <a:avLst/>
              <a:gdLst/>
              <a:ahLst/>
              <a:cxnLst/>
              <a:rect l="l" t="t" r="r" b="b"/>
              <a:pathLst>
                <a:path w="1948147" h="6866467">
                  <a:moveTo>
                    <a:pt x="0" y="0"/>
                  </a:moveTo>
                  <a:lnTo>
                    <a:pt x="1202267" y="6866467"/>
                  </a:lnTo>
                  <a:lnTo>
                    <a:pt x="1947333" y="6866467"/>
                  </a:lnTo>
                  <a:cubicBezTo>
                    <a:pt x="1944511" y="4577645"/>
                    <a:pt x="1950155" y="2288822"/>
                    <a:pt x="1947333" y="0"/>
                  </a:cubicBez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2" name="Freeform 11"/>
            <p:cNvSpPr/>
            <p:nvPr/>
          </p:nvSpPr>
          <p:spPr>
            <a:xfrm>
              <a:off x="6637896" y="3920066"/>
              <a:ext cx="2513565" cy="2937933"/>
            </a:xfrm>
            <a:custGeom>
              <a:avLst/>
              <a:gdLst/>
              <a:ahLst/>
              <a:cxnLst/>
              <a:rect l="l" t="t" r="r" b="b"/>
              <a:pathLst>
                <a:path w="3259667" h="3810000">
                  <a:moveTo>
                    <a:pt x="0" y="3810000"/>
                  </a:moveTo>
                  <a:lnTo>
                    <a:pt x="3251200" y="0"/>
                  </a:lnTo>
                  <a:cubicBezTo>
                    <a:pt x="3254022" y="1270000"/>
                    <a:pt x="3256845" y="2540000"/>
                    <a:pt x="3259667" y="3810000"/>
                  </a:cubicBezTo>
                  <a:lnTo>
                    <a:pt x="0" y="3810000"/>
                  </a:lnTo>
                  <a:close/>
                </a:path>
              </a:pathLst>
            </a:custGeom>
            <a:solidFill>
              <a:schemeClr val="accent2">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13" name="Freeform 12"/>
            <p:cNvSpPr/>
            <p:nvPr/>
          </p:nvSpPr>
          <p:spPr>
            <a:xfrm>
              <a:off x="7010429" y="-8467"/>
              <a:ext cx="2142876" cy="6866467"/>
            </a:xfrm>
            <a:custGeom>
              <a:avLst/>
              <a:gdLst/>
              <a:ahLst/>
              <a:cxnLst/>
              <a:rect l="l" t="t" r="r" b="b"/>
              <a:pathLst>
                <a:path w="2853267" h="6866467">
                  <a:moveTo>
                    <a:pt x="0" y="0"/>
                  </a:moveTo>
                  <a:lnTo>
                    <a:pt x="2472267" y="6866467"/>
                  </a:lnTo>
                  <a:lnTo>
                    <a:pt x="2853267" y="6858000"/>
                  </a:lnTo>
                  <a:lnTo>
                    <a:pt x="2853267" y="0"/>
                  </a:lnTo>
                  <a:lnTo>
                    <a:pt x="0" y="0"/>
                  </a:lnTo>
                  <a:close/>
                </a:path>
              </a:pathLst>
            </a:custGeom>
            <a:solidFill>
              <a:schemeClr val="accent2">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4" name="Freeform 13"/>
            <p:cNvSpPr/>
            <p:nvPr/>
          </p:nvSpPr>
          <p:spPr>
            <a:xfrm>
              <a:off x="8295776" y="-8467"/>
              <a:ext cx="857530" cy="6866467"/>
            </a:xfrm>
            <a:custGeom>
              <a:avLst/>
              <a:gdLst/>
              <a:ahLst/>
              <a:cxnLst/>
              <a:rect l="l" t="t" r="r" b="b"/>
              <a:pathLst>
                <a:path w="1286933" h="6866467">
                  <a:moveTo>
                    <a:pt x="1016000" y="0"/>
                  </a:moveTo>
                  <a:lnTo>
                    <a:pt x="0" y="6866467"/>
                  </a:lnTo>
                  <a:lnTo>
                    <a:pt x="1286933" y="6866467"/>
                  </a:lnTo>
                  <a:cubicBezTo>
                    <a:pt x="1284111" y="4577645"/>
                    <a:pt x="1281288" y="2288822"/>
                    <a:pt x="1278466" y="0"/>
                  </a:cubicBezTo>
                  <a:lnTo>
                    <a:pt x="1016000" y="0"/>
                  </a:lnTo>
                  <a:close/>
                </a:path>
              </a:pathLst>
            </a:custGeom>
            <a:solidFill>
              <a:schemeClr val="accent1">
                <a:lumMod val="60000"/>
                <a:lumOff val="40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15" name="Freeform 14"/>
            <p:cNvSpPr/>
            <p:nvPr/>
          </p:nvSpPr>
          <p:spPr>
            <a:xfrm>
              <a:off x="8077231" y="-8468"/>
              <a:ext cx="1066770" cy="6866467"/>
            </a:xfrm>
            <a:custGeom>
              <a:avLst/>
              <a:gdLst/>
              <a:ahLst/>
              <a:cxnLst/>
              <a:rect l="l" t="t" r="r" b="b"/>
              <a:pathLst>
                <a:path w="1270244" h="6866467">
                  <a:moveTo>
                    <a:pt x="0" y="0"/>
                  </a:moveTo>
                  <a:lnTo>
                    <a:pt x="1117600" y="6866467"/>
                  </a:lnTo>
                  <a:lnTo>
                    <a:pt x="1270000" y="6866467"/>
                  </a:lnTo>
                  <a:cubicBezTo>
                    <a:pt x="1272822" y="4574822"/>
                    <a:pt x="1250245" y="2291645"/>
                    <a:pt x="1253067" y="0"/>
                  </a:cubicBezTo>
                  <a:lnTo>
                    <a:pt x="0" y="0"/>
                  </a:lnTo>
                  <a:close/>
                </a:path>
              </a:pathLst>
            </a:custGeom>
            <a:solidFill>
              <a:schemeClr val="accent1">
                <a:alpha val="65000"/>
              </a:schemeClr>
            </a:solidFill>
            <a:ln>
              <a:noFill/>
            </a:ln>
            <a:effectLst/>
          </p:spPr>
          <p:style>
            <a:lnRef idx="1">
              <a:schemeClr val="accent1"/>
            </a:lnRef>
            <a:fillRef idx="3">
              <a:schemeClr val="accent1"/>
            </a:fillRef>
            <a:effectRef idx="2">
              <a:schemeClr val="accent1"/>
            </a:effectRef>
            <a:fontRef idx="minor">
              <a:schemeClr val="lt1"/>
            </a:fontRef>
          </p:style>
        </p:sp>
        <p:sp>
          <p:nvSpPr>
            <p:cNvPr id="16" name="Freeform 15"/>
            <p:cNvSpPr/>
            <p:nvPr/>
          </p:nvSpPr>
          <p:spPr>
            <a:xfrm>
              <a:off x="8060297" y="4893733"/>
              <a:ext cx="1094086" cy="1964267"/>
            </a:xfrm>
            <a:custGeom>
              <a:avLst/>
              <a:gdLst/>
              <a:ahLst/>
              <a:cxnLst/>
              <a:rect l="l" t="t" r="r" b="b"/>
              <a:pathLst>
                <a:path w="1820333" h="3268133">
                  <a:moveTo>
                    <a:pt x="0" y="3268133"/>
                  </a:moveTo>
                  <a:lnTo>
                    <a:pt x="1811866" y="0"/>
                  </a:lnTo>
                  <a:cubicBezTo>
                    <a:pt x="1814688" y="1086555"/>
                    <a:pt x="1817511" y="2173111"/>
                    <a:pt x="1820333" y="3259666"/>
                  </a:cubicBezTo>
                  <a:lnTo>
                    <a:pt x="0" y="3268133"/>
                  </a:lnTo>
                  <a:close/>
                </a:path>
              </a:pathLst>
            </a:custGeom>
            <a:solidFill>
              <a:schemeClr val="accent1">
                <a:alpha val="8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812800" y="609600"/>
            <a:ext cx="8463617" cy="1320800"/>
          </a:xfrm>
          <a:prstGeom prst="rect">
            <a:avLst/>
          </a:prstGeom>
        </p:spPr>
        <p:txBody>
          <a:bodyPr vert="horz" lIns="20318" tIns="10159" rIns="20318" bIns="10159" rtlCol="0" anchor="t">
            <a:normAutofit/>
          </a:bodyPr>
          <a:lstStyle/>
          <a:p>
            <a:r>
              <a:rPr lang="el-GR"/>
              <a:t>Κάντε κλικ για να επεξεργαστείτε τον τίτλο υποδείγματος</a:t>
            </a:r>
            <a:endParaRPr lang="en-US" dirty="0"/>
          </a:p>
        </p:txBody>
      </p:sp>
      <p:sp>
        <p:nvSpPr>
          <p:cNvPr id="3" name="Text Placeholder 2"/>
          <p:cNvSpPr>
            <a:spLocks noGrp="1"/>
          </p:cNvSpPr>
          <p:nvPr>
            <p:ph type="body" idx="1"/>
          </p:nvPr>
        </p:nvSpPr>
        <p:spPr>
          <a:xfrm>
            <a:off x="812799" y="2160591"/>
            <a:ext cx="8463619" cy="3880773"/>
          </a:xfrm>
          <a:prstGeom prst="rect">
            <a:avLst/>
          </a:prstGeom>
        </p:spPr>
        <p:txBody>
          <a:bodyPr vert="horz" lIns="20318" tIns="10159" rIns="20318" bIns="10159" rtlCol="0">
            <a:normAutofit/>
          </a:bodyPr>
          <a:lstStyle/>
          <a:p>
            <a:pPr lvl="0"/>
            <a:r>
              <a:rPr lang="el-GR"/>
              <a:t>Επεξεργασία στυλ υποδείγματος κειμένου</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endParaRPr lang="en-US" dirty="0"/>
          </a:p>
        </p:txBody>
      </p:sp>
      <p:sp>
        <p:nvSpPr>
          <p:cNvPr id="4" name="Date Placeholder 3"/>
          <p:cNvSpPr>
            <a:spLocks noGrp="1"/>
          </p:cNvSpPr>
          <p:nvPr>
            <p:ph type="dt" sz="half" idx="2"/>
          </p:nvPr>
        </p:nvSpPr>
        <p:spPr>
          <a:xfrm>
            <a:off x="7207011" y="6041365"/>
            <a:ext cx="912176" cy="365125"/>
          </a:xfrm>
          <a:prstGeom prst="rect">
            <a:avLst/>
          </a:prstGeom>
        </p:spPr>
        <p:txBody>
          <a:bodyPr vert="horz" lIns="20318" tIns="10159" rIns="20318" bIns="10159" rtlCol="0" anchor="ctr"/>
          <a:lstStyle>
            <a:lvl1pPr algn="r">
              <a:defRPr sz="800">
                <a:solidFill>
                  <a:schemeClr val="tx1">
                    <a:tint val="75000"/>
                  </a:schemeClr>
                </a:solidFill>
              </a:defRPr>
            </a:lvl1pPr>
          </a:lstStyle>
          <a:p>
            <a:pPr defTabSz="101590"/>
            <a:fld id="{B61BEF0D-F0BB-DE4B-95CE-6DB70DBA9567}" type="datetimeFigureOut">
              <a:rPr lang="en-US" smtClean="0">
                <a:solidFill>
                  <a:prstClr val="black">
                    <a:tint val="75000"/>
                  </a:prstClr>
                </a:solidFill>
              </a:rPr>
              <a:pPr defTabSz="101590"/>
              <a:t>11/12/2023</a:t>
            </a:fld>
            <a:endParaRPr lang="en-US" dirty="0">
              <a:solidFill>
                <a:prstClr val="black">
                  <a:tint val="75000"/>
                </a:prstClr>
              </a:solidFill>
            </a:endParaRPr>
          </a:p>
        </p:txBody>
      </p:sp>
      <p:sp>
        <p:nvSpPr>
          <p:cNvPr id="5" name="Footer Placeholder 4"/>
          <p:cNvSpPr>
            <a:spLocks noGrp="1"/>
          </p:cNvSpPr>
          <p:nvPr>
            <p:ph type="ftr" sz="quarter" idx="3"/>
          </p:nvPr>
        </p:nvSpPr>
        <p:spPr>
          <a:xfrm>
            <a:off x="812799" y="6041365"/>
            <a:ext cx="6163964" cy="365125"/>
          </a:xfrm>
          <a:prstGeom prst="rect">
            <a:avLst/>
          </a:prstGeom>
        </p:spPr>
        <p:txBody>
          <a:bodyPr vert="horz" lIns="20318" tIns="10159" rIns="20318" bIns="10159" rtlCol="0" anchor="ctr"/>
          <a:lstStyle>
            <a:lvl1pPr algn="l">
              <a:defRPr sz="800">
                <a:solidFill>
                  <a:schemeClr val="tx1">
                    <a:tint val="75000"/>
                  </a:schemeClr>
                </a:solidFill>
              </a:defRPr>
            </a:lvl1pPr>
          </a:lstStyle>
          <a:p>
            <a:pPr defTabSz="101590"/>
            <a:endParaRPr lang="en-US" dirty="0">
              <a:solidFill>
                <a:prstClr val="black">
                  <a:tint val="75000"/>
                </a:prstClr>
              </a:solidFill>
            </a:endParaRPr>
          </a:p>
        </p:txBody>
      </p:sp>
      <p:sp>
        <p:nvSpPr>
          <p:cNvPr id="6" name="Slide Number Placeholder 5"/>
          <p:cNvSpPr>
            <a:spLocks noGrp="1"/>
          </p:cNvSpPr>
          <p:nvPr>
            <p:ph type="sldNum" sz="quarter" idx="4"/>
          </p:nvPr>
        </p:nvSpPr>
        <p:spPr>
          <a:xfrm>
            <a:off x="8592902" y="6041365"/>
            <a:ext cx="683517" cy="365125"/>
          </a:xfrm>
          <a:prstGeom prst="rect">
            <a:avLst/>
          </a:prstGeom>
        </p:spPr>
        <p:txBody>
          <a:bodyPr vert="horz" lIns="20318" tIns="10159" rIns="20318" bIns="10159" rtlCol="0" anchor="ctr"/>
          <a:lstStyle>
            <a:lvl1pPr algn="r">
              <a:defRPr sz="800">
                <a:solidFill>
                  <a:schemeClr val="accent1"/>
                </a:solidFill>
              </a:defRPr>
            </a:lvl1pPr>
          </a:lstStyle>
          <a:p>
            <a:pPr defTabSz="101590"/>
            <a:fld id="{D57F1E4F-1CFF-5643-939E-217C01CDF565}" type="slidenum">
              <a:rPr lang="en-US" smtClean="0">
                <a:solidFill>
                  <a:srgbClr val="90C226"/>
                </a:solidFill>
              </a:rPr>
              <a:pPr defTabSz="101590"/>
              <a:t>‹#›</a:t>
            </a:fld>
            <a:endParaRPr lang="en-US" dirty="0">
              <a:solidFill>
                <a:srgbClr val="90C226"/>
              </a:solidFill>
            </a:endParaRPr>
          </a:p>
        </p:txBody>
      </p:sp>
    </p:spTree>
    <p:extLst>
      <p:ext uri="{BB962C8B-B14F-4D97-AF65-F5344CB8AC3E}">
        <p14:creationId xmlns:p14="http://schemas.microsoft.com/office/powerpoint/2010/main" val="390701581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26626" rtl="0" eaLnBrk="1" latinLnBrk="0" hangingPunct="1">
        <a:spcBef>
          <a:spcPct val="0"/>
        </a:spcBef>
        <a:buNone/>
        <a:defRPr sz="34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19970" indent="-319970" algn="l" defTabSz="426626" rtl="0" eaLnBrk="1" latinLnBrk="0" hangingPunct="1">
        <a:spcBef>
          <a:spcPts val="933"/>
        </a:spcBef>
        <a:spcAft>
          <a:spcPts val="0"/>
        </a:spcAft>
        <a:buClr>
          <a:schemeClr val="accent1"/>
        </a:buClr>
        <a:buSzPct val="80000"/>
        <a:buFont typeface="Wingdings 3" charset="2"/>
        <a:buChar char=""/>
        <a:defRPr sz="1700" kern="1200">
          <a:solidFill>
            <a:schemeClr val="tx1">
              <a:lumMod val="75000"/>
              <a:lumOff val="25000"/>
            </a:schemeClr>
          </a:solidFill>
          <a:latin typeface="+mn-lt"/>
          <a:ea typeface="+mn-ea"/>
          <a:cs typeface="+mn-cs"/>
        </a:defRPr>
      </a:lvl1pPr>
      <a:lvl2pPr marL="693268" indent="-266642" algn="l" defTabSz="426626" rtl="0" eaLnBrk="1" latinLnBrk="0" hangingPunct="1">
        <a:spcBef>
          <a:spcPts val="933"/>
        </a:spcBef>
        <a:spcAft>
          <a:spcPts val="0"/>
        </a:spcAft>
        <a:buClr>
          <a:schemeClr val="accent1"/>
        </a:buClr>
        <a:buSzPct val="80000"/>
        <a:buFont typeface="Wingdings 3" charset="2"/>
        <a:buChar char=""/>
        <a:defRPr sz="1500" kern="1200">
          <a:solidFill>
            <a:schemeClr val="tx1">
              <a:lumMod val="75000"/>
              <a:lumOff val="25000"/>
            </a:schemeClr>
          </a:solidFill>
          <a:latin typeface="+mn-lt"/>
          <a:ea typeface="+mn-ea"/>
          <a:cs typeface="+mn-cs"/>
        </a:defRPr>
      </a:lvl2pPr>
      <a:lvl3pPr marL="1066566" indent="-213313" algn="l" defTabSz="426626" rtl="0" eaLnBrk="1" latinLnBrk="0" hangingPunct="1">
        <a:spcBef>
          <a:spcPts val="933"/>
        </a:spcBef>
        <a:spcAft>
          <a:spcPts val="0"/>
        </a:spcAft>
        <a:buClr>
          <a:schemeClr val="accent1"/>
        </a:buClr>
        <a:buSzPct val="80000"/>
        <a:buFont typeface="Wingdings 3" charset="2"/>
        <a:buChar char=""/>
        <a:defRPr sz="1300" kern="1200">
          <a:solidFill>
            <a:schemeClr val="tx1">
              <a:lumMod val="75000"/>
              <a:lumOff val="25000"/>
            </a:schemeClr>
          </a:solidFill>
          <a:latin typeface="+mn-lt"/>
          <a:ea typeface="+mn-ea"/>
          <a:cs typeface="+mn-cs"/>
        </a:defRPr>
      </a:lvl3pPr>
      <a:lvl4pPr marL="1493193"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4pPr>
      <a:lvl5pPr marL="1919819"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5pPr>
      <a:lvl6pPr marL="2346446"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6pPr>
      <a:lvl7pPr marL="2773072"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7pPr>
      <a:lvl8pPr marL="3199699"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8pPr>
      <a:lvl9pPr marL="3626326" indent="-213313" algn="l" defTabSz="426626" rtl="0" eaLnBrk="1" latinLnBrk="0" hangingPunct="1">
        <a:spcBef>
          <a:spcPts val="933"/>
        </a:spcBef>
        <a:spcAft>
          <a:spcPts val="0"/>
        </a:spcAft>
        <a:buClr>
          <a:schemeClr val="accent1"/>
        </a:buClr>
        <a:buSzPct val="80000"/>
        <a:buFont typeface="Wingdings 3" charset="2"/>
        <a:buChar char=""/>
        <a:defRPr sz="1100" kern="1200">
          <a:solidFill>
            <a:schemeClr val="tx1">
              <a:lumMod val="75000"/>
              <a:lumOff val="25000"/>
            </a:schemeClr>
          </a:solidFill>
          <a:latin typeface="+mn-lt"/>
          <a:ea typeface="+mn-ea"/>
          <a:cs typeface="+mn-cs"/>
        </a:defRPr>
      </a:lvl9pPr>
    </p:bodyStyle>
    <p:otherStyle>
      <a:defPPr>
        <a:defRPr lang="en-US"/>
      </a:defPPr>
      <a:lvl1pPr marL="0" algn="l" defTabSz="426626" rtl="0" eaLnBrk="1" latinLnBrk="0" hangingPunct="1">
        <a:defRPr sz="1700" kern="1200">
          <a:solidFill>
            <a:schemeClr val="tx1"/>
          </a:solidFill>
          <a:latin typeface="+mn-lt"/>
          <a:ea typeface="+mn-ea"/>
          <a:cs typeface="+mn-cs"/>
        </a:defRPr>
      </a:lvl1pPr>
      <a:lvl2pPr marL="426626" algn="l" defTabSz="426626" rtl="0" eaLnBrk="1" latinLnBrk="0" hangingPunct="1">
        <a:defRPr sz="1700" kern="1200">
          <a:solidFill>
            <a:schemeClr val="tx1"/>
          </a:solidFill>
          <a:latin typeface="+mn-lt"/>
          <a:ea typeface="+mn-ea"/>
          <a:cs typeface="+mn-cs"/>
        </a:defRPr>
      </a:lvl2pPr>
      <a:lvl3pPr marL="853253" algn="l" defTabSz="426626" rtl="0" eaLnBrk="1" latinLnBrk="0" hangingPunct="1">
        <a:defRPr sz="1700" kern="1200">
          <a:solidFill>
            <a:schemeClr val="tx1"/>
          </a:solidFill>
          <a:latin typeface="+mn-lt"/>
          <a:ea typeface="+mn-ea"/>
          <a:cs typeface="+mn-cs"/>
        </a:defRPr>
      </a:lvl3pPr>
      <a:lvl4pPr marL="1279880" algn="l" defTabSz="426626" rtl="0" eaLnBrk="1" latinLnBrk="0" hangingPunct="1">
        <a:defRPr sz="1700" kern="1200">
          <a:solidFill>
            <a:schemeClr val="tx1"/>
          </a:solidFill>
          <a:latin typeface="+mn-lt"/>
          <a:ea typeface="+mn-ea"/>
          <a:cs typeface="+mn-cs"/>
        </a:defRPr>
      </a:lvl4pPr>
      <a:lvl5pPr marL="1706506" algn="l" defTabSz="426626" rtl="0" eaLnBrk="1" latinLnBrk="0" hangingPunct="1">
        <a:defRPr sz="1700" kern="1200">
          <a:solidFill>
            <a:schemeClr val="tx1"/>
          </a:solidFill>
          <a:latin typeface="+mn-lt"/>
          <a:ea typeface="+mn-ea"/>
          <a:cs typeface="+mn-cs"/>
        </a:defRPr>
      </a:lvl5pPr>
      <a:lvl6pPr marL="2133133" algn="l" defTabSz="426626" rtl="0" eaLnBrk="1" latinLnBrk="0" hangingPunct="1">
        <a:defRPr sz="1700" kern="1200">
          <a:solidFill>
            <a:schemeClr val="tx1"/>
          </a:solidFill>
          <a:latin typeface="+mn-lt"/>
          <a:ea typeface="+mn-ea"/>
          <a:cs typeface="+mn-cs"/>
        </a:defRPr>
      </a:lvl6pPr>
      <a:lvl7pPr marL="2559759" algn="l" defTabSz="426626" rtl="0" eaLnBrk="1" latinLnBrk="0" hangingPunct="1">
        <a:defRPr sz="1700" kern="1200">
          <a:solidFill>
            <a:schemeClr val="tx1"/>
          </a:solidFill>
          <a:latin typeface="+mn-lt"/>
          <a:ea typeface="+mn-ea"/>
          <a:cs typeface="+mn-cs"/>
        </a:defRPr>
      </a:lvl7pPr>
      <a:lvl8pPr marL="2986386" algn="l" defTabSz="426626" rtl="0" eaLnBrk="1" latinLnBrk="0" hangingPunct="1">
        <a:defRPr sz="1700" kern="1200">
          <a:solidFill>
            <a:schemeClr val="tx1"/>
          </a:solidFill>
          <a:latin typeface="+mn-lt"/>
          <a:ea typeface="+mn-ea"/>
          <a:cs typeface="+mn-cs"/>
        </a:defRPr>
      </a:lvl8pPr>
      <a:lvl9pPr marL="3413012" algn="l" defTabSz="426626" rtl="0" eaLnBrk="1" latinLnBrk="0" hangingPunct="1">
        <a:defRPr sz="17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png"/><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hyperlink" Target="https://www.youtube.com/watch?v=uBcPDLby3MU"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99C6431-97B9-F24F-BC54-E3128B50A101}"/>
              </a:ext>
            </a:extLst>
          </p:cNvPr>
          <p:cNvSpPr>
            <a:spLocks noGrp="1"/>
          </p:cNvSpPr>
          <p:nvPr>
            <p:ph type="title"/>
          </p:nvPr>
        </p:nvSpPr>
        <p:spPr>
          <a:xfrm>
            <a:off x="2526633" y="1477211"/>
            <a:ext cx="6508126" cy="1320800"/>
          </a:xfrm>
        </p:spPr>
        <p:txBody>
          <a:bodyPr>
            <a:normAutofit fontScale="90000"/>
          </a:bodyPr>
          <a:lstStyle/>
          <a:p>
            <a:r>
              <a:rPr lang="en-US" sz="6000" i="1" u="sng" dirty="0">
                <a:solidFill>
                  <a:srgbClr val="FFFF00"/>
                </a:solidFill>
                <a:latin typeface="Arial" panose="020B0604020202020204" pitchFamily="34" charset="0"/>
                <a:cs typeface="Arial" panose="020B0604020202020204" pitchFamily="34" charset="0"/>
              </a:rPr>
              <a:t>M</a:t>
            </a:r>
            <a:r>
              <a:rPr lang="en-US" sz="6000" i="1" u="sng" dirty="0">
                <a:solidFill>
                  <a:srgbClr val="FF0000"/>
                </a:solidFill>
                <a:latin typeface="Arial" panose="020B0604020202020204" pitchFamily="34" charset="0"/>
                <a:cs typeface="Arial" panose="020B0604020202020204" pitchFamily="34" charset="0"/>
              </a:rPr>
              <a:t>y</a:t>
            </a:r>
            <a:r>
              <a:rPr lang="en-US" sz="6000" dirty="0">
                <a:solidFill>
                  <a:srgbClr val="FFFF00"/>
                </a:solidFill>
                <a:latin typeface="Arial" panose="020B0604020202020204" pitchFamily="34" charset="0"/>
                <a:cs typeface="Arial" panose="020B0604020202020204" pitchFamily="34" charset="0"/>
              </a:rPr>
              <a:t> </a:t>
            </a:r>
            <a:r>
              <a:rPr lang="en-US" sz="6000" i="1" u="sng" dirty="0">
                <a:solidFill>
                  <a:srgbClr val="FFC000"/>
                </a:solidFill>
                <a:latin typeface="Arial" panose="020B0604020202020204" pitchFamily="34" charset="0"/>
                <a:cs typeface="Arial" panose="020B0604020202020204" pitchFamily="34" charset="0"/>
              </a:rPr>
              <a:t>d</a:t>
            </a:r>
            <a:r>
              <a:rPr lang="en-US" sz="6000" i="1" u="sng" dirty="0">
                <a:solidFill>
                  <a:schemeClr val="accent1">
                    <a:lumMod val="60000"/>
                    <a:lumOff val="40000"/>
                  </a:schemeClr>
                </a:solidFill>
                <a:latin typeface="Arial" panose="020B0604020202020204" pitchFamily="34" charset="0"/>
                <a:cs typeface="Arial" panose="020B0604020202020204" pitchFamily="34" charset="0"/>
              </a:rPr>
              <a:t>r</a:t>
            </a:r>
            <a:r>
              <a:rPr lang="en-US" sz="6000" i="1" u="sng" dirty="0">
                <a:solidFill>
                  <a:schemeClr val="accent5"/>
                </a:solidFill>
                <a:latin typeface="Arial" panose="020B0604020202020204" pitchFamily="34" charset="0"/>
                <a:cs typeface="Arial" panose="020B0604020202020204" pitchFamily="34" charset="0"/>
              </a:rPr>
              <a:t>e</a:t>
            </a:r>
            <a:r>
              <a:rPr lang="en-US" sz="6000" i="1" u="sng" dirty="0">
                <a:solidFill>
                  <a:srgbClr val="7030A0"/>
                </a:solidFill>
                <a:latin typeface="Arial" panose="020B0604020202020204" pitchFamily="34" charset="0"/>
                <a:cs typeface="Arial" panose="020B0604020202020204" pitchFamily="34" charset="0"/>
              </a:rPr>
              <a:t>a</a:t>
            </a:r>
            <a:r>
              <a:rPr lang="en-US" sz="6000" i="1" u="sng" dirty="0">
                <a:solidFill>
                  <a:srgbClr val="00B0F0"/>
                </a:solidFill>
                <a:latin typeface="Arial" panose="020B0604020202020204" pitchFamily="34" charset="0"/>
                <a:cs typeface="Arial" panose="020B0604020202020204" pitchFamily="34" charset="0"/>
              </a:rPr>
              <a:t>m</a:t>
            </a:r>
            <a:r>
              <a:rPr lang="en-US" sz="6000" dirty="0">
                <a:solidFill>
                  <a:srgbClr val="00B0F0"/>
                </a:solidFill>
                <a:latin typeface="Arial" panose="020B0604020202020204" pitchFamily="34" charset="0"/>
                <a:cs typeface="Arial" panose="020B0604020202020204" pitchFamily="34" charset="0"/>
              </a:rPr>
              <a:t> </a:t>
            </a:r>
            <a:r>
              <a:rPr lang="en-US" sz="6000" i="1" u="sng" dirty="0">
                <a:solidFill>
                  <a:schemeClr val="accent2">
                    <a:lumMod val="75000"/>
                  </a:schemeClr>
                </a:solidFill>
                <a:latin typeface="Arial" panose="020B0604020202020204" pitchFamily="34" charset="0"/>
                <a:cs typeface="Arial" panose="020B0604020202020204" pitchFamily="34" charset="0"/>
              </a:rPr>
              <a:t>c</a:t>
            </a:r>
            <a:r>
              <a:rPr lang="en-US" sz="6000" i="1" u="sng" dirty="0">
                <a:solidFill>
                  <a:srgbClr val="FF0000"/>
                </a:solidFill>
                <a:latin typeface="Arial" panose="020B0604020202020204" pitchFamily="34" charset="0"/>
                <a:cs typeface="Arial" panose="020B0604020202020204" pitchFamily="34" charset="0"/>
              </a:rPr>
              <a:t>i</a:t>
            </a:r>
            <a:r>
              <a:rPr lang="en-US" sz="6000" i="1" u="sng" dirty="0">
                <a:solidFill>
                  <a:srgbClr val="002060"/>
                </a:solidFill>
                <a:latin typeface="Arial" panose="020B0604020202020204" pitchFamily="34" charset="0"/>
                <a:cs typeface="Arial" panose="020B0604020202020204" pitchFamily="34" charset="0"/>
              </a:rPr>
              <a:t>t</a:t>
            </a:r>
            <a:r>
              <a:rPr lang="en-US" sz="6000" i="1" u="sng" dirty="0">
                <a:solidFill>
                  <a:srgbClr val="FF0000"/>
                </a:solidFill>
                <a:latin typeface="Arial" panose="020B0604020202020204" pitchFamily="34" charset="0"/>
                <a:cs typeface="Arial" panose="020B0604020202020204" pitchFamily="34" charset="0"/>
              </a:rPr>
              <a:t>y</a:t>
            </a:r>
            <a:r>
              <a:rPr lang="en-US" sz="6000" dirty="0">
                <a:solidFill>
                  <a:srgbClr val="FF0000"/>
                </a:solidFill>
                <a:latin typeface="Arial" panose="020B0604020202020204" pitchFamily="34" charset="0"/>
                <a:cs typeface="Arial" panose="020B0604020202020204" pitchFamily="34" charset="0"/>
              </a:rPr>
              <a:t> </a:t>
            </a:r>
            <a:r>
              <a:rPr lang="en-US" sz="6000" i="1" u="sng" dirty="0">
                <a:solidFill>
                  <a:srgbClr val="FF0000"/>
                </a:solidFill>
                <a:latin typeface="Arial" panose="020B0604020202020204" pitchFamily="34" charset="0"/>
                <a:cs typeface="Arial" panose="020B0604020202020204" pitchFamily="34" charset="0"/>
              </a:rPr>
              <a:t>!!!</a:t>
            </a:r>
            <a:r>
              <a:rPr lang="en-US" sz="4400" dirty="0">
                <a:solidFill>
                  <a:srgbClr val="FFC000"/>
                </a:solidFill>
                <a:latin typeface="Arial" panose="020B0604020202020204" pitchFamily="34" charset="0"/>
                <a:cs typeface="Arial" panose="020B0604020202020204" pitchFamily="34" charset="0"/>
              </a:rPr>
              <a:t/>
            </a:r>
            <a:br>
              <a:rPr lang="en-US" sz="4400" dirty="0">
                <a:solidFill>
                  <a:srgbClr val="FFC000"/>
                </a:solidFill>
                <a:latin typeface="Arial" panose="020B0604020202020204" pitchFamily="34" charset="0"/>
                <a:cs typeface="Arial" panose="020B0604020202020204" pitchFamily="34" charset="0"/>
              </a:rPr>
            </a:br>
            <a:r>
              <a:rPr lang="en-US" sz="4400" dirty="0">
                <a:solidFill>
                  <a:srgbClr val="FFC000"/>
                </a:solidFill>
                <a:latin typeface="Arial" panose="020B0604020202020204" pitchFamily="34" charset="0"/>
                <a:cs typeface="Arial" panose="020B0604020202020204" pitchFamily="34" charset="0"/>
              </a:rPr>
              <a:t/>
            </a:r>
            <a:br>
              <a:rPr lang="en-US" sz="4400" dirty="0">
                <a:solidFill>
                  <a:srgbClr val="FFC000"/>
                </a:solidFill>
                <a:latin typeface="Arial" panose="020B0604020202020204" pitchFamily="34" charset="0"/>
                <a:cs typeface="Arial" panose="020B0604020202020204" pitchFamily="34" charset="0"/>
              </a:rPr>
            </a:br>
            <a:r>
              <a:rPr lang="en-US" sz="4400" dirty="0">
                <a:solidFill>
                  <a:srgbClr val="FFC000"/>
                </a:solidFill>
                <a:latin typeface="Arial" panose="020B0604020202020204" pitchFamily="34" charset="0"/>
                <a:cs typeface="Arial" panose="020B0604020202020204" pitchFamily="34" charset="0"/>
              </a:rPr>
              <a:t/>
            </a:r>
            <a:br>
              <a:rPr lang="en-US" sz="4400" dirty="0">
                <a:solidFill>
                  <a:srgbClr val="FFC000"/>
                </a:solidFill>
                <a:latin typeface="Arial" panose="020B0604020202020204" pitchFamily="34" charset="0"/>
                <a:cs typeface="Arial" panose="020B0604020202020204" pitchFamily="34" charset="0"/>
              </a:rPr>
            </a:br>
            <a:r>
              <a:rPr lang="en-US" sz="3100" dirty="0">
                <a:solidFill>
                  <a:schemeClr val="accent1">
                    <a:lumMod val="75000"/>
                  </a:schemeClr>
                </a:solidFill>
                <a:latin typeface="Arial" panose="020B0604020202020204" pitchFamily="34" charset="0"/>
                <a:cs typeface="Arial" panose="020B0604020202020204" pitchFamily="34" charset="0"/>
              </a:rPr>
              <a:t>Anastasia</a:t>
            </a:r>
            <a:r>
              <a:rPr lang="en-US" sz="3100" dirty="0">
                <a:solidFill>
                  <a:srgbClr val="FFC000"/>
                </a:solidFill>
                <a:latin typeface="Arial" panose="020B0604020202020204" pitchFamily="34" charset="0"/>
                <a:cs typeface="Arial" panose="020B0604020202020204" pitchFamily="34" charset="0"/>
              </a:rPr>
              <a:t> </a:t>
            </a:r>
            <a:r>
              <a:rPr lang="en-US" sz="3100" dirty="0">
                <a:solidFill>
                  <a:srgbClr val="00B0F0"/>
                </a:solidFill>
                <a:latin typeface="Arial" panose="020B0604020202020204" pitchFamily="34" charset="0"/>
                <a:cs typeface="Arial" panose="020B0604020202020204" pitchFamily="34" charset="0"/>
              </a:rPr>
              <a:t>Mary</a:t>
            </a:r>
            <a:r>
              <a:rPr lang="en-US" sz="3100" dirty="0">
                <a:solidFill>
                  <a:srgbClr val="FFC000"/>
                </a:solidFill>
                <a:latin typeface="Arial" panose="020B0604020202020204" pitchFamily="34" charset="0"/>
                <a:cs typeface="Arial" panose="020B0604020202020204" pitchFamily="34" charset="0"/>
              </a:rPr>
              <a:t> </a:t>
            </a:r>
            <a:r>
              <a:rPr lang="en-US" sz="3100" dirty="0" err="1">
                <a:solidFill>
                  <a:srgbClr val="7030A0"/>
                </a:solidFill>
                <a:latin typeface="Arial" panose="020B0604020202020204" pitchFamily="34" charset="0"/>
                <a:cs typeface="Arial" panose="020B0604020202020204" pitchFamily="34" charset="0"/>
              </a:rPr>
              <a:t>Karalis</a:t>
            </a:r>
            <a:r>
              <a:rPr lang="en-US" sz="3100" dirty="0">
                <a:solidFill>
                  <a:srgbClr val="FFC000"/>
                </a:solidFill>
                <a:latin typeface="Arial" panose="020B0604020202020204" pitchFamily="34" charset="0"/>
                <a:cs typeface="Arial" panose="020B0604020202020204" pitchFamily="34" charset="0"/>
              </a:rPr>
              <a:t/>
            </a:r>
            <a:br>
              <a:rPr lang="en-US" sz="3100" dirty="0">
                <a:solidFill>
                  <a:srgbClr val="FFC000"/>
                </a:solidFill>
                <a:latin typeface="Arial" panose="020B0604020202020204" pitchFamily="34" charset="0"/>
                <a:cs typeface="Arial" panose="020B0604020202020204" pitchFamily="34" charset="0"/>
              </a:rPr>
            </a:br>
            <a:r>
              <a:rPr lang="en-US" sz="3100" dirty="0">
                <a:solidFill>
                  <a:srgbClr val="C00000"/>
                </a:solidFill>
                <a:latin typeface="Arial" panose="020B0604020202020204" pitchFamily="34" charset="0"/>
                <a:cs typeface="Arial" panose="020B0604020202020204" pitchFamily="34" charset="0"/>
              </a:rPr>
              <a:t>6</a:t>
            </a:r>
            <a:r>
              <a:rPr lang="en-US" sz="3100" baseline="30000" dirty="0">
                <a:solidFill>
                  <a:srgbClr val="C00000"/>
                </a:solidFill>
                <a:latin typeface="Arial" panose="020B0604020202020204" pitchFamily="34" charset="0"/>
                <a:cs typeface="Arial" panose="020B0604020202020204" pitchFamily="34" charset="0"/>
              </a:rPr>
              <a:t>th</a:t>
            </a:r>
            <a:r>
              <a:rPr lang="en-US" sz="3100" dirty="0">
                <a:solidFill>
                  <a:srgbClr val="FFC000"/>
                </a:solidFill>
                <a:latin typeface="Arial" panose="020B0604020202020204" pitchFamily="34" charset="0"/>
                <a:cs typeface="Arial" panose="020B0604020202020204" pitchFamily="34" charset="0"/>
              </a:rPr>
              <a:t> </a:t>
            </a:r>
            <a:r>
              <a:rPr lang="en-US" sz="3100" dirty="0">
                <a:solidFill>
                  <a:srgbClr val="C00000"/>
                </a:solidFill>
                <a:latin typeface="Arial" panose="020B0604020202020204" pitchFamily="34" charset="0"/>
                <a:cs typeface="Arial" panose="020B0604020202020204" pitchFamily="34" charset="0"/>
              </a:rPr>
              <a:t>grade</a:t>
            </a:r>
            <a:r>
              <a:rPr lang="en-US" sz="3100" dirty="0">
                <a:solidFill>
                  <a:srgbClr val="FFC000"/>
                </a:solidFill>
                <a:latin typeface="Arial" panose="020B0604020202020204" pitchFamily="34" charset="0"/>
                <a:cs typeface="Arial" panose="020B0604020202020204" pitchFamily="34" charset="0"/>
              </a:rPr>
              <a:t/>
            </a:r>
            <a:br>
              <a:rPr lang="en-US" sz="3100" dirty="0">
                <a:solidFill>
                  <a:srgbClr val="FFC000"/>
                </a:solidFill>
                <a:latin typeface="Arial" panose="020B0604020202020204" pitchFamily="34" charset="0"/>
                <a:cs typeface="Arial" panose="020B0604020202020204" pitchFamily="34" charset="0"/>
              </a:rPr>
            </a:br>
            <a:r>
              <a:rPr lang="en-US" sz="3100" dirty="0">
                <a:solidFill>
                  <a:srgbClr val="FFC000"/>
                </a:solidFill>
                <a:latin typeface="Arial" panose="020B0604020202020204" pitchFamily="34" charset="0"/>
                <a:cs typeface="Arial" panose="020B0604020202020204" pitchFamily="34" charset="0"/>
              </a:rPr>
              <a:t>105 </a:t>
            </a:r>
            <a:r>
              <a:rPr lang="en-US" sz="3100" dirty="0">
                <a:solidFill>
                  <a:schemeClr val="tx2">
                    <a:lumMod val="60000"/>
                    <a:lumOff val="40000"/>
                  </a:schemeClr>
                </a:solidFill>
                <a:latin typeface="Arial" panose="020B0604020202020204" pitchFamily="34" charset="0"/>
                <a:cs typeface="Arial" panose="020B0604020202020204" pitchFamily="34" charset="0"/>
              </a:rPr>
              <a:t>Elementary</a:t>
            </a:r>
            <a:r>
              <a:rPr lang="en-US" sz="3100" dirty="0">
                <a:solidFill>
                  <a:srgbClr val="FFC000"/>
                </a:solidFill>
                <a:latin typeface="Arial" panose="020B0604020202020204" pitchFamily="34" charset="0"/>
                <a:cs typeface="Arial" panose="020B0604020202020204" pitchFamily="34" charset="0"/>
              </a:rPr>
              <a:t> </a:t>
            </a:r>
            <a:r>
              <a:rPr lang="en-US" sz="3100" dirty="0">
                <a:solidFill>
                  <a:schemeClr val="accent5">
                    <a:lumMod val="60000"/>
                    <a:lumOff val="40000"/>
                  </a:schemeClr>
                </a:solidFill>
                <a:latin typeface="Arial" panose="020B0604020202020204" pitchFamily="34" charset="0"/>
                <a:cs typeface="Arial" panose="020B0604020202020204" pitchFamily="34" charset="0"/>
              </a:rPr>
              <a:t>school</a:t>
            </a:r>
            <a:r>
              <a:rPr lang="en-US" sz="3100" dirty="0">
                <a:solidFill>
                  <a:srgbClr val="FFC000"/>
                </a:solidFill>
                <a:latin typeface="Arial" panose="020B0604020202020204" pitchFamily="34" charset="0"/>
                <a:cs typeface="Arial" panose="020B0604020202020204" pitchFamily="34" charset="0"/>
              </a:rPr>
              <a:t/>
            </a:r>
            <a:br>
              <a:rPr lang="en-US" sz="3100" dirty="0">
                <a:solidFill>
                  <a:srgbClr val="FFC000"/>
                </a:solidFill>
                <a:latin typeface="Arial" panose="020B0604020202020204" pitchFamily="34" charset="0"/>
                <a:cs typeface="Arial" panose="020B0604020202020204" pitchFamily="34" charset="0"/>
              </a:rPr>
            </a:br>
            <a:r>
              <a:rPr lang="en-US" sz="3100" dirty="0">
                <a:solidFill>
                  <a:schemeClr val="accent6">
                    <a:lumMod val="75000"/>
                  </a:schemeClr>
                </a:solidFill>
                <a:latin typeface="Arial" panose="020B0604020202020204" pitchFamily="34" charset="0"/>
                <a:cs typeface="Arial" panose="020B0604020202020204" pitchFamily="34" charset="0"/>
              </a:rPr>
              <a:t>Thessaloniki</a:t>
            </a:r>
            <a:endParaRPr lang="el-GR" sz="3100" dirty="0">
              <a:solidFill>
                <a:schemeClr val="accent6">
                  <a:lumMod val="75000"/>
                </a:schemeClr>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20866424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Εικόνα 1">
            <a:extLst>
              <a:ext uri="{FF2B5EF4-FFF2-40B4-BE49-F238E27FC236}">
                <a16:creationId xmlns:a16="http://schemas.microsoft.com/office/drawing/2014/main" xmlns="" id="{52892B60-620F-4EBA-A4A3-C33D68F744CA}"/>
              </a:ext>
            </a:extLst>
          </p:cNvPr>
          <p:cNvPicPr>
            <a:picLocks noChangeAspect="1"/>
          </p:cNvPicPr>
          <p:nvPr/>
        </p:nvPicPr>
        <p:blipFill>
          <a:blip r:embed="rId2" cstate="print"/>
          <a:stretch>
            <a:fillRect/>
          </a:stretch>
        </p:blipFill>
        <p:spPr>
          <a:xfrm>
            <a:off x="2711625" y="659348"/>
            <a:ext cx="7153027" cy="5539304"/>
          </a:xfrm>
          <a:prstGeom prst="rect">
            <a:avLst/>
          </a:prstGeom>
        </p:spPr>
      </p:pic>
      <p:sp>
        <p:nvSpPr>
          <p:cNvPr id="3" name="TextBox 2">
            <a:extLst>
              <a:ext uri="{FF2B5EF4-FFF2-40B4-BE49-F238E27FC236}">
                <a16:creationId xmlns:a16="http://schemas.microsoft.com/office/drawing/2014/main" xmlns="" id="{FA82AE31-AA2B-4223-A326-3FA324E77112}"/>
              </a:ext>
            </a:extLst>
          </p:cNvPr>
          <p:cNvSpPr txBox="1"/>
          <p:nvPr/>
        </p:nvSpPr>
        <p:spPr>
          <a:xfrm>
            <a:off x="3185453" y="6339434"/>
            <a:ext cx="6432947" cy="461665"/>
          </a:xfrm>
          <a:prstGeom prst="rect">
            <a:avLst/>
          </a:prstGeom>
          <a:noFill/>
        </p:spPr>
        <p:txBody>
          <a:bodyPr wrap="square" rtlCol="0">
            <a:spAutoFit/>
          </a:bodyPr>
          <a:lstStyle/>
          <a:p>
            <a:pPr>
              <a:defRPr/>
            </a:pPr>
            <a:r>
              <a:rPr lang="en-US" sz="2400" dirty="0">
                <a:solidFill>
                  <a:schemeClr val="accent1">
                    <a:lumMod val="50000"/>
                  </a:schemeClr>
                </a:solidFill>
                <a:latin typeface="Trebuchet MS"/>
              </a:rPr>
              <a:t>Thank</a:t>
            </a:r>
            <a:r>
              <a:rPr lang="en-US" dirty="0">
                <a:solidFill>
                  <a:srgbClr val="FF0000"/>
                </a:solidFill>
                <a:latin typeface="Trebuchet MS"/>
              </a:rPr>
              <a:t> </a:t>
            </a:r>
            <a:r>
              <a:rPr lang="en-US" sz="2400" dirty="0">
                <a:solidFill>
                  <a:srgbClr val="C00000"/>
                </a:solidFill>
                <a:latin typeface="Trebuchet MS"/>
              </a:rPr>
              <a:t>you</a:t>
            </a:r>
            <a:r>
              <a:rPr lang="en-US" dirty="0">
                <a:solidFill>
                  <a:srgbClr val="FF0000"/>
                </a:solidFill>
                <a:latin typeface="Trebuchet MS"/>
              </a:rPr>
              <a:t> </a:t>
            </a:r>
            <a:r>
              <a:rPr lang="en-US" sz="2400" dirty="0">
                <a:solidFill>
                  <a:srgbClr val="7030A0"/>
                </a:solidFill>
                <a:latin typeface="Trebuchet MS"/>
              </a:rPr>
              <a:t>for</a:t>
            </a:r>
            <a:r>
              <a:rPr lang="en-US" dirty="0">
                <a:solidFill>
                  <a:srgbClr val="FF0000"/>
                </a:solidFill>
                <a:latin typeface="Trebuchet MS"/>
              </a:rPr>
              <a:t> </a:t>
            </a:r>
            <a:r>
              <a:rPr lang="en-US" sz="2400" dirty="0">
                <a:solidFill>
                  <a:srgbClr val="0070C0"/>
                </a:solidFill>
                <a:latin typeface="Trebuchet MS"/>
              </a:rPr>
              <a:t>your</a:t>
            </a:r>
            <a:r>
              <a:rPr lang="en-US" dirty="0">
                <a:solidFill>
                  <a:srgbClr val="FF0000"/>
                </a:solidFill>
                <a:latin typeface="Trebuchet MS"/>
              </a:rPr>
              <a:t> </a:t>
            </a:r>
            <a:r>
              <a:rPr lang="en-US" sz="2400" dirty="0">
                <a:solidFill>
                  <a:schemeClr val="accent4"/>
                </a:solidFill>
                <a:latin typeface="Trebuchet MS"/>
              </a:rPr>
              <a:t>attention</a:t>
            </a:r>
            <a:r>
              <a:rPr lang="en-US" dirty="0">
                <a:solidFill>
                  <a:schemeClr val="tx1">
                    <a:lumMod val="75000"/>
                    <a:lumOff val="25000"/>
                  </a:schemeClr>
                </a:solidFill>
                <a:latin typeface="Trebuchet MS"/>
              </a:rPr>
              <a:t>!</a:t>
            </a:r>
            <a:endParaRPr lang="el-GR" dirty="0">
              <a:solidFill>
                <a:schemeClr val="tx1">
                  <a:lumMod val="75000"/>
                  <a:lumOff val="25000"/>
                </a:schemeClr>
              </a:solidFill>
              <a:latin typeface="Trebuchet MS"/>
            </a:endParaRPr>
          </a:p>
        </p:txBody>
      </p:sp>
    </p:spTree>
    <p:extLst>
      <p:ext uri="{BB962C8B-B14F-4D97-AF65-F5344CB8AC3E}">
        <p14:creationId xmlns:p14="http://schemas.microsoft.com/office/powerpoint/2010/main" val="4062265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Εικόνα 4">
            <a:extLst>
              <a:ext uri="{FF2B5EF4-FFF2-40B4-BE49-F238E27FC236}">
                <a16:creationId xmlns:a16="http://schemas.microsoft.com/office/drawing/2014/main" xmlns="" id="{B08CC978-3BF9-C97C-F389-3CE118A793A6}"/>
              </a:ext>
            </a:extLst>
          </p:cNvPr>
          <p:cNvPicPr>
            <a:picLocks noChangeAspect="1"/>
          </p:cNvPicPr>
          <p:nvPr/>
        </p:nvPicPr>
        <p:blipFill>
          <a:blip r:embed="rId2"/>
          <a:stretch>
            <a:fillRect/>
          </a:stretch>
        </p:blipFill>
        <p:spPr>
          <a:xfrm>
            <a:off x="831614" y="1288819"/>
            <a:ext cx="4141439" cy="4141439"/>
          </a:xfrm>
          <a:prstGeom prst="rect">
            <a:avLst/>
          </a:prstGeom>
        </p:spPr>
      </p:pic>
      <p:sp>
        <p:nvSpPr>
          <p:cNvPr id="4" name="TextBox 3">
            <a:extLst>
              <a:ext uri="{FF2B5EF4-FFF2-40B4-BE49-F238E27FC236}">
                <a16:creationId xmlns:a16="http://schemas.microsoft.com/office/drawing/2014/main" xmlns="" id="{BA3E1B56-7B39-FBF9-94F2-14F498E03CA3}"/>
              </a:ext>
            </a:extLst>
          </p:cNvPr>
          <p:cNvSpPr txBox="1"/>
          <p:nvPr/>
        </p:nvSpPr>
        <p:spPr>
          <a:xfrm>
            <a:off x="5719010" y="1275352"/>
            <a:ext cx="4965032" cy="2585323"/>
          </a:xfrm>
          <a:prstGeom prst="rect">
            <a:avLst/>
          </a:prstGeom>
          <a:noFill/>
        </p:spPr>
        <p:txBody>
          <a:bodyPr wrap="square" rtlCol="0">
            <a:spAutoFit/>
          </a:bodyPr>
          <a:lstStyle/>
          <a:p>
            <a:r>
              <a:rPr lang="en-US" dirty="0">
                <a:solidFill>
                  <a:schemeClr val="accent4"/>
                </a:solidFill>
                <a:latin typeface="Arial" panose="020B0604020202020204" pitchFamily="34" charset="0"/>
                <a:cs typeface="Arial" panose="020B0604020202020204" pitchFamily="34" charset="0"/>
              </a:rPr>
              <a:t>No matter how young or old we are , we never stop dreaming . </a:t>
            </a:r>
          </a:p>
          <a:p>
            <a:r>
              <a:rPr lang="en-US" dirty="0">
                <a:solidFill>
                  <a:schemeClr val="accent4"/>
                </a:solidFill>
                <a:latin typeface="Arial" panose="020B0604020202020204" pitchFamily="34" charset="0"/>
                <a:cs typeface="Arial" panose="020B0604020202020204" pitchFamily="34" charset="0"/>
              </a:rPr>
              <a:t>Our dreams have to do with imaginary thoughts and fictionary lives in which we would like to participate, because there we feel free and able to face every enemy! </a:t>
            </a:r>
          </a:p>
          <a:p>
            <a:r>
              <a:rPr lang="en-US" dirty="0">
                <a:solidFill>
                  <a:schemeClr val="accent4"/>
                </a:solidFill>
                <a:latin typeface="Arial" panose="020B0604020202020204" pitchFamily="34" charset="0"/>
                <a:cs typeface="Arial" panose="020B0604020202020204" pitchFamily="34" charset="0"/>
              </a:rPr>
              <a:t>One of my unique dreams is about an environmentally friendly, peaceful, balanced, dream city!! </a:t>
            </a:r>
            <a:endParaRPr lang="el-GR" dirty="0">
              <a:solidFill>
                <a:schemeClr val="accent4"/>
              </a:solidFill>
              <a:latin typeface="Arial" panose="020B0604020202020204" pitchFamily="34" charset="0"/>
              <a:cs typeface="Arial" panose="020B0604020202020204" pitchFamily="34" charset="0"/>
            </a:endParaRPr>
          </a:p>
        </p:txBody>
      </p:sp>
      <p:pic>
        <p:nvPicPr>
          <p:cNvPr id="8" name="Εικόνα 7">
            <a:extLst>
              <a:ext uri="{FF2B5EF4-FFF2-40B4-BE49-F238E27FC236}">
                <a16:creationId xmlns:a16="http://schemas.microsoft.com/office/drawing/2014/main" xmlns="" id="{A7CC9072-CF02-4676-5487-7429369F824C}"/>
              </a:ext>
            </a:extLst>
          </p:cNvPr>
          <p:cNvPicPr>
            <a:picLocks noChangeAspect="1"/>
          </p:cNvPicPr>
          <p:nvPr/>
        </p:nvPicPr>
        <p:blipFill>
          <a:blip r:embed="rId3"/>
          <a:stretch>
            <a:fillRect/>
          </a:stretch>
        </p:blipFill>
        <p:spPr>
          <a:xfrm>
            <a:off x="8269697" y="3582030"/>
            <a:ext cx="1780676" cy="2798205"/>
          </a:xfrm>
          <a:prstGeom prst="rect">
            <a:avLst/>
          </a:prstGeom>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2" name="Rectangle 8"/>
          <p:cNvSpPr>
            <a:spLocks noGrp="1" noChangeArrowheads="1"/>
          </p:cNvSpPr>
          <p:nvPr>
            <p:ph type="title"/>
          </p:nvPr>
        </p:nvSpPr>
        <p:spPr>
          <a:xfrm>
            <a:off x="2495601" y="692696"/>
            <a:ext cx="4683241" cy="1320800"/>
          </a:xfrm>
        </p:spPr>
        <p:txBody>
          <a:bodyPr rtlCol="0">
            <a:normAutofit/>
          </a:bodyPr>
          <a:lstStyle/>
          <a:p>
            <a:pPr>
              <a:defRPr/>
            </a:pPr>
            <a:r>
              <a:rPr lang="en-US" sz="3200" i="1" u="sng" dirty="0">
                <a:solidFill>
                  <a:schemeClr val="accent4"/>
                </a:solidFill>
                <a:latin typeface="Arial" panose="020B0604020202020204" pitchFamily="34" charset="0"/>
                <a:cs typeface="Arial" panose="020B0604020202020204" pitchFamily="34" charset="0"/>
              </a:rPr>
              <a:t>How</a:t>
            </a:r>
            <a:r>
              <a:rPr lang="en-US" sz="3200" u="sng" dirty="0">
                <a:solidFill>
                  <a:schemeClr val="accent4"/>
                </a:solidFill>
                <a:latin typeface="Arial" panose="020B0604020202020204" pitchFamily="34" charset="0"/>
                <a:cs typeface="Arial" panose="020B0604020202020204" pitchFamily="34" charset="0"/>
              </a:rPr>
              <a:t> </a:t>
            </a:r>
            <a:r>
              <a:rPr lang="en-US" sz="3200" i="1" u="sng" dirty="0">
                <a:solidFill>
                  <a:schemeClr val="accent4"/>
                </a:solidFill>
                <a:latin typeface="Arial" panose="020B0604020202020204" pitchFamily="34" charset="0"/>
                <a:cs typeface="Arial" panose="020B0604020202020204" pitchFamily="34" charset="0"/>
              </a:rPr>
              <a:t>the</a:t>
            </a:r>
            <a:r>
              <a:rPr lang="en-US" sz="3200" u="sng" dirty="0">
                <a:solidFill>
                  <a:schemeClr val="accent4"/>
                </a:solidFill>
                <a:latin typeface="Arial" panose="020B0604020202020204" pitchFamily="34" charset="0"/>
                <a:cs typeface="Arial" panose="020B0604020202020204" pitchFamily="34" charset="0"/>
              </a:rPr>
              <a:t> </a:t>
            </a:r>
            <a:r>
              <a:rPr lang="en-US" sz="3200" i="1" u="sng" dirty="0">
                <a:solidFill>
                  <a:schemeClr val="accent4"/>
                </a:solidFill>
                <a:latin typeface="Arial" panose="020B0604020202020204" pitchFamily="34" charset="0"/>
                <a:cs typeface="Arial" panose="020B0604020202020204" pitchFamily="34" charset="0"/>
              </a:rPr>
              <a:t>city</a:t>
            </a:r>
            <a:r>
              <a:rPr lang="en-US" sz="3200" u="sng" dirty="0">
                <a:solidFill>
                  <a:schemeClr val="accent4"/>
                </a:solidFill>
                <a:latin typeface="Arial" panose="020B0604020202020204" pitchFamily="34" charset="0"/>
                <a:cs typeface="Arial" panose="020B0604020202020204" pitchFamily="34" charset="0"/>
              </a:rPr>
              <a:t> </a:t>
            </a:r>
            <a:r>
              <a:rPr lang="en-US" sz="3200" i="1" u="sng" dirty="0">
                <a:solidFill>
                  <a:schemeClr val="accent4"/>
                </a:solidFill>
                <a:latin typeface="Arial" panose="020B0604020202020204" pitchFamily="34" charset="0"/>
                <a:cs typeface="Arial" panose="020B0604020202020204" pitchFamily="34" charset="0"/>
              </a:rPr>
              <a:t>looks</a:t>
            </a:r>
            <a:r>
              <a:rPr lang="en-US" sz="3200" u="sng" dirty="0">
                <a:solidFill>
                  <a:schemeClr val="accent4"/>
                </a:solidFill>
                <a:latin typeface="Arial" panose="020B0604020202020204" pitchFamily="34" charset="0"/>
                <a:cs typeface="Arial" panose="020B0604020202020204" pitchFamily="34" charset="0"/>
              </a:rPr>
              <a:t> </a:t>
            </a:r>
            <a:r>
              <a:rPr lang="en-US" sz="3200" i="1" u="sng" dirty="0">
                <a:solidFill>
                  <a:schemeClr val="accent4"/>
                </a:solidFill>
                <a:latin typeface="Arial" panose="020B0604020202020204" pitchFamily="34" charset="0"/>
                <a:cs typeface="Arial" panose="020B0604020202020204" pitchFamily="34" charset="0"/>
              </a:rPr>
              <a:t>like</a:t>
            </a:r>
          </a:p>
        </p:txBody>
      </p:sp>
      <p:sp>
        <p:nvSpPr>
          <p:cNvPr id="7172" name="Rectangle 9"/>
          <p:cNvSpPr>
            <a:spLocks noGrp="1" noChangeArrowheads="1"/>
          </p:cNvSpPr>
          <p:nvPr>
            <p:ph type="body" idx="1"/>
          </p:nvPr>
        </p:nvSpPr>
        <p:spPr>
          <a:xfrm>
            <a:off x="812799" y="2160592"/>
            <a:ext cx="8463619" cy="999704"/>
          </a:xfrm>
        </p:spPr>
        <p:txBody>
          <a:bodyPr>
            <a:normAutofit fontScale="92500"/>
          </a:bodyPr>
          <a:lstStyle/>
          <a:p>
            <a:pPr eaLnBrk="1" hangingPunct="1"/>
            <a:r>
              <a:rPr lang="en-US" dirty="0">
                <a:latin typeface="Arial" panose="020B0604020202020204" pitchFamily="34" charset="0"/>
                <a:cs typeface="Arial" panose="020B0604020202020204" pitchFamily="34" charset="0"/>
              </a:rPr>
              <a:t>First and foremost, as an environmentally friendly city one of its basic elements is the creation of many green areas in order to allow people to relax and get rid of stress and forget about their every day problems!  For this reason I call my dream city… </a:t>
            </a:r>
            <a:r>
              <a:rPr lang="en-US" dirty="0">
                <a:highlight>
                  <a:srgbClr val="FFFF00"/>
                </a:highlight>
                <a:latin typeface="Arial" panose="020B0604020202020204" pitchFamily="34" charset="0"/>
                <a:cs typeface="Arial" panose="020B0604020202020204" pitchFamily="34" charset="0"/>
              </a:rPr>
              <a:t>Tranquility</a:t>
            </a:r>
            <a:r>
              <a:rPr lang="en-US" dirty="0">
                <a:latin typeface="Arial" panose="020B0604020202020204" pitchFamily="34" charset="0"/>
                <a:cs typeface="Arial" panose="020B0604020202020204" pitchFamily="34" charset="0"/>
              </a:rPr>
              <a:t>, due to the fact that it is the most peaceful and calm place in the world…</a:t>
            </a:r>
          </a:p>
        </p:txBody>
      </p:sp>
      <p:pic>
        <p:nvPicPr>
          <p:cNvPr id="2050" name="Picture 2" descr="Αποτελέσματα εικόνων για girl dreaming of a clean environment">
            <a:extLst>
              <a:ext uri="{FF2B5EF4-FFF2-40B4-BE49-F238E27FC236}">
                <a16:creationId xmlns:a16="http://schemas.microsoft.com/office/drawing/2014/main" xmlns="" id="{EBCA263C-40AD-DC6B-C145-2971B8D9322B}"/>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34967" y="3697705"/>
            <a:ext cx="4467474" cy="2982898"/>
          </a:xfrm>
          <a:prstGeom prst="rect">
            <a:avLst/>
          </a:prstGeom>
          <a:noFill/>
          <a:extLst>
            <a:ext uri="{909E8E84-426E-40DD-AFC4-6F175D3DCCD1}">
              <a14:hiddenFill xmlns:a14="http://schemas.microsoft.com/office/drawing/2010/main">
                <a:solidFill>
                  <a:srgbClr val="FFFFFF"/>
                </a:solidFill>
              </a14:hiddenFill>
            </a:ext>
          </a:extLst>
        </p:spPr>
      </p:pic>
      <p:pic>
        <p:nvPicPr>
          <p:cNvPr id="2" name="Εικόνα 1">
            <a:extLst>
              <a:ext uri="{FF2B5EF4-FFF2-40B4-BE49-F238E27FC236}">
                <a16:creationId xmlns:a16="http://schemas.microsoft.com/office/drawing/2014/main" xmlns="" id="{0204FD30-28EB-BEFA-9DFF-2E918F3515B1}"/>
              </a:ext>
            </a:extLst>
          </p:cNvPr>
          <p:cNvPicPr>
            <a:picLocks noChangeAspect="1"/>
          </p:cNvPicPr>
          <p:nvPr/>
        </p:nvPicPr>
        <p:blipFill>
          <a:blip r:embed="rId4"/>
          <a:stretch>
            <a:fillRect/>
          </a:stretch>
        </p:blipFill>
        <p:spPr>
          <a:xfrm>
            <a:off x="5905806" y="3697705"/>
            <a:ext cx="3775604" cy="2779069"/>
          </a:xfrm>
          <a:prstGeom prst="rect">
            <a:avLst/>
          </a:prstGeom>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C1B7198-A361-F0FF-FED6-110EB3992050}"/>
              </a:ext>
            </a:extLst>
          </p:cNvPr>
          <p:cNvSpPr>
            <a:spLocks noGrp="1"/>
          </p:cNvSpPr>
          <p:nvPr>
            <p:ph type="title"/>
          </p:nvPr>
        </p:nvSpPr>
        <p:spPr/>
        <p:txBody>
          <a:bodyPr>
            <a:normAutofit fontScale="90000"/>
          </a:bodyPr>
          <a:lstStyle/>
          <a:p>
            <a:r>
              <a:rPr lang="en-US" i="1" u="sng" dirty="0">
                <a:latin typeface="Arial" panose="020B0604020202020204" pitchFamily="34" charset="0"/>
                <a:cs typeface="Arial" panose="020B0604020202020204" pitchFamily="34" charset="0"/>
              </a:rPr>
              <a:t>A</a:t>
            </a:r>
            <a:r>
              <a:rPr lang="en-US" u="sng" dirty="0">
                <a:latin typeface="Arial" panose="020B0604020202020204" pitchFamily="34" charset="0"/>
                <a:cs typeface="Arial" panose="020B0604020202020204" pitchFamily="34" charset="0"/>
              </a:rPr>
              <a:t> </a:t>
            </a:r>
            <a:r>
              <a:rPr lang="en-US" i="1" u="sng" dirty="0">
                <a:latin typeface="Arial" panose="020B0604020202020204" pitchFamily="34" charset="0"/>
                <a:cs typeface="Arial" panose="020B0604020202020204" pitchFamily="34" charset="0"/>
              </a:rPr>
              <a:t>war</a:t>
            </a:r>
            <a:r>
              <a:rPr lang="en-US" u="sng" dirty="0">
                <a:latin typeface="Arial" panose="020B0604020202020204" pitchFamily="34" charset="0"/>
                <a:cs typeface="Arial" panose="020B0604020202020204" pitchFamily="34" charset="0"/>
              </a:rPr>
              <a:t> </a:t>
            </a:r>
            <a:r>
              <a:rPr lang="en-US" i="1" u="sng" dirty="0">
                <a:latin typeface="Arial" panose="020B0604020202020204" pitchFamily="34" charset="0"/>
                <a:cs typeface="Arial" panose="020B0604020202020204" pitchFamily="34" charset="0"/>
              </a:rPr>
              <a:t>free</a:t>
            </a:r>
            <a:r>
              <a:rPr lang="en-US" u="sng" dirty="0">
                <a:latin typeface="Arial" panose="020B0604020202020204" pitchFamily="34" charset="0"/>
                <a:cs typeface="Arial" panose="020B0604020202020204" pitchFamily="34" charset="0"/>
              </a:rPr>
              <a:t> </a:t>
            </a:r>
            <a:r>
              <a:rPr lang="en-US" i="1" u="sng" dirty="0">
                <a:latin typeface="Arial" panose="020B0604020202020204" pitchFamily="34" charset="0"/>
                <a:cs typeface="Arial" panose="020B0604020202020204" pitchFamily="34" charset="0"/>
              </a:rPr>
              <a:t>city</a:t>
            </a:r>
            <a:r>
              <a:rPr lang="en-US" dirty="0"/>
              <a:t/>
            </a:r>
            <a:br>
              <a:rPr lang="en-US" dirty="0"/>
            </a:br>
            <a:r>
              <a:rPr lang="en-US" dirty="0"/>
              <a:t/>
            </a:r>
            <a:br>
              <a:rPr lang="en-US" dirty="0"/>
            </a:br>
            <a:r>
              <a:rPr lang="en-US" dirty="0"/>
              <a:t/>
            </a:r>
            <a:br>
              <a:rPr lang="en-US" dirty="0"/>
            </a:br>
            <a:endParaRPr lang="el-GR" dirty="0"/>
          </a:p>
        </p:txBody>
      </p:sp>
      <p:sp>
        <p:nvSpPr>
          <p:cNvPr id="3" name="Θέση περιεχομένου 2">
            <a:extLst>
              <a:ext uri="{FF2B5EF4-FFF2-40B4-BE49-F238E27FC236}">
                <a16:creationId xmlns:a16="http://schemas.microsoft.com/office/drawing/2014/main" xmlns="" id="{E1802C99-0FF1-1225-C53E-40B8C462CBA8}"/>
              </a:ext>
            </a:extLst>
          </p:cNvPr>
          <p:cNvSpPr>
            <a:spLocks noGrp="1"/>
          </p:cNvSpPr>
          <p:nvPr>
            <p:ph idx="1"/>
          </p:nvPr>
        </p:nvSpPr>
        <p:spPr>
          <a:xfrm>
            <a:off x="684329" y="1338218"/>
            <a:ext cx="8905535" cy="4172196"/>
          </a:xfrm>
        </p:spPr>
        <p:txBody>
          <a:bodyPr/>
          <a:lstStyle/>
          <a:p>
            <a:r>
              <a:rPr lang="en-US" dirty="0">
                <a:latin typeface="Arial" panose="020B0604020202020204" pitchFamily="34" charset="0"/>
                <a:cs typeface="Arial" panose="020B0604020202020204" pitchFamily="34" charset="0"/>
              </a:rPr>
              <a:t>In addition, people, meaning families and children, would not have to worry about conflicts between different countries. In this city war would be a state of the past and its devastating consequences would not affect neither people nor the environment!</a:t>
            </a:r>
            <a:endParaRPr lang="el-GR" dirty="0">
              <a:latin typeface="Arial" panose="020B0604020202020204" pitchFamily="34" charset="0"/>
              <a:cs typeface="Arial" panose="020B0604020202020204" pitchFamily="34" charset="0"/>
            </a:endParaRPr>
          </a:p>
        </p:txBody>
      </p:sp>
      <p:pic>
        <p:nvPicPr>
          <p:cNvPr id="4" name="Εικόνα 3">
            <a:extLst>
              <a:ext uri="{FF2B5EF4-FFF2-40B4-BE49-F238E27FC236}">
                <a16:creationId xmlns:a16="http://schemas.microsoft.com/office/drawing/2014/main" xmlns="" id="{BD6342D2-0A01-F643-5F5E-4E65FF538A45}"/>
              </a:ext>
            </a:extLst>
          </p:cNvPr>
          <p:cNvPicPr>
            <a:picLocks noChangeAspect="1"/>
          </p:cNvPicPr>
          <p:nvPr/>
        </p:nvPicPr>
        <p:blipFill>
          <a:blip r:embed="rId2"/>
          <a:stretch>
            <a:fillRect/>
          </a:stretch>
        </p:blipFill>
        <p:spPr>
          <a:xfrm>
            <a:off x="5971176" y="2764414"/>
            <a:ext cx="2681226" cy="2731904"/>
          </a:xfrm>
          <a:prstGeom prst="rect">
            <a:avLst/>
          </a:prstGeom>
        </p:spPr>
      </p:pic>
      <p:pic>
        <p:nvPicPr>
          <p:cNvPr id="5" name="Εικόνα 4">
            <a:extLst>
              <a:ext uri="{FF2B5EF4-FFF2-40B4-BE49-F238E27FC236}">
                <a16:creationId xmlns:a16="http://schemas.microsoft.com/office/drawing/2014/main" xmlns="" id="{8BC770B0-2075-B6BE-6A7F-1EB366FDACE2}"/>
              </a:ext>
            </a:extLst>
          </p:cNvPr>
          <p:cNvPicPr>
            <a:picLocks noChangeAspect="1"/>
          </p:cNvPicPr>
          <p:nvPr/>
        </p:nvPicPr>
        <p:blipFill>
          <a:blip r:embed="rId3"/>
          <a:stretch>
            <a:fillRect/>
          </a:stretch>
        </p:blipFill>
        <p:spPr>
          <a:xfrm>
            <a:off x="1405380" y="2774528"/>
            <a:ext cx="2806796" cy="2996284"/>
          </a:xfrm>
          <a:prstGeom prst="rect">
            <a:avLst/>
          </a:prstGeom>
        </p:spPr>
      </p:pic>
    </p:spTree>
    <p:extLst>
      <p:ext uri="{BB962C8B-B14F-4D97-AF65-F5344CB8AC3E}">
        <p14:creationId xmlns:p14="http://schemas.microsoft.com/office/powerpoint/2010/main" val="75850232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AF81907A-2186-72AD-897C-A5955FAA8107}"/>
              </a:ext>
            </a:extLst>
          </p:cNvPr>
          <p:cNvSpPr>
            <a:spLocks noGrp="1"/>
          </p:cNvSpPr>
          <p:nvPr>
            <p:ph type="title"/>
          </p:nvPr>
        </p:nvSpPr>
        <p:spPr/>
        <p:txBody>
          <a:bodyPr/>
          <a:lstStyle/>
          <a:p>
            <a:r>
              <a:rPr lang="en-US" i="1" u="sng" dirty="0"/>
              <a:t>Biodiversity</a:t>
            </a:r>
            <a:endParaRPr lang="el-GR" i="1" u="sng" dirty="0"/>
          </a:p>
        </p:txBody>
      </p:sp>
      <p:sp>
        <p:nvSpPr>
          <p:cNvPr id="3" name="Θέση περιεχομένου 2">
            <a:extLst>
              <a:ext uri="{FF2B5EF4-FFF2-40B4-BE49-F238E27FC236}">
                <a16:creationId xmlns:a16="http://schemas.microsoft.com/office/drawing/2014/main" xmlns="" id="{9E07C0D4-B4C3-0307-7F2E-86123D2DC1F1}"/>
              </a:ext>
            </a:extLst>
          </p:cNvPr>
          <p:cNvSpPr>
            <a:spLocks noGrp="1"/>
          </p:cNvSpPr>
          <p:nvPr>
            <p:ph idx="1"/>
          </p:nvPr>
        </p:nvSpPr>
        <p:spPr>
          <a:xfrm>
            <a:off x="812800" y="2238142"/>
            <a:ext cx="4292390" cy="3880773"/>
          </a:xfrm>
        </p:spPr>
        <p:txBody>
          <a:bodyPr/>
          <a:lstStyle/>
          <a:p>
            <a:r>
              <a:rPr lang="en-US" dirty="0">
                <a:latin typeface="Arial" panose="020B0604020202020204" pitchFamily="34" charset="0"/>
                <a:cs typeface="Arial" panose="020B0604020202020204" pitchFamily="34" charset="0"/>
              </a:rPr>
              <a:t>Moreover in my dream city would exist balance between the buildings and the planted spaces, so that trees, plants and animals could feel safe to grow in an environment free of pollution. This way the biodiversity is increased and protected… Everyone is in charge of planting new trees and cleaning up green spaces..</a:t>
            </a:r>
          </a:p>
          <a:p>
            <a:endParaRPr lang="el-GR" dirty="0">
              <a:latin typeface="Arial Narrow" panose="020B0606020202030204" pitchFamily="34" charset="0"/>
            </a:endParaRPr>
          </a:p>
        </p:txBody>
      </p:sp>
      <p:pic>
        <p:nvPicPr>
          <p:cNvPr id="4" name="Εικόνα 3">
            <a:extLst>
              <a:ext uri="{FF2B5EF4-FFF2-40B4-BE49-F238E27FC236}">
                <a16:creationId xmlns:a16="http://schemas.microsoft.com/office/drawing/2014/main" xmlns="" id="{0DBB582F-1BDE-E3ED-29BB-7C3420666D2B}"/>
              </a:ext>
            </a:extLst>
          </p:cNvPr>
          <p:cNvPicPr>
            <a:picLocks noChangeAspect="1"/>
          </p:cNvPicPr>
          <p:nvPr/>
        </p:nvPicPr>
        <p:blipFill>
          <a:blip r:embed="rId2"/>
          <a:stretch>
            <a:fillRect/>
          </a:stretch>
        </p:blipFill>
        <p:spPr>
          <a:xfrm>
            <a:off x="5448615" y="1466692"/>
            <a:ext cx="4959966" cy="4959966"/>
          </a:xfrm>
          <a:prstGeom prst="rect">
            <a:avLst/>
          </a:prstGeom>
        </p:spPr>
      </p:pic>
    </p:spTree>
    <p:extLst>
      <p:ext uri="{BB962C8B-B14F-4D97-AF65-F5344CB8AC3E}">
        <p14:creationId xmlns:p14="http://schemas.microsoft.com/office/powerpoint/2010/main" val="289049307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588B2723-D4D6-77F3-0169-0604780808E9}"/>
              </a:ext>
            </a:extLst>
          </p:cNvPr>
          <p:cNvSpPr>
            <a:spLocks noGrp="1"/>
          </p:cNvSpPr>
          <p:nvPr>
            <p:ph type="title"/>
          </p:nvPr>
        </p:nvSpPr>
        <p:spPr/>
        <p:txBody>
          <a:bodyPr/>
          <a:lstStyle/>
          <a:p>
            <a:r>
              <a:rPr lang="en-US" i="1" u="sng" dirty="0">
                <a:solidFill>
                  <a:srgbClr val="00B050"/>
                </a:solidFill>
                <a:latin typeface="Arial" panose="020B0604020202020204" pitchFamily="34" charset="0"/>
                <a:cs typeface="Arial" panose="020B0604020202020204" pitchFamily="34" charset="0"/>
              </a:rPr>
              <a:t>Transportation</a:t>
            </a:r>
            <a:endParaRPr lang="el-GR" i="1" u="sng" dirty="0">
              <a:solidFill>
                <a:srgbClr val="00B05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xmlns="" id="{09FF9721-B27A-A99A-E94E-36B5E52CCBBE}"/>
              </a:ext>
            </a:extLst>
          </p:cNvPr>
          <p:cNvSpPr>
            <a:spLocks noGrp="1"/>
          </p:cNvSpPr>
          <p:nvPr>
            <p:ph idx="1"/>
          </p:nvPr>
        </p:nvSpPr>
        <p:spPr>
          <a:xfrm>
            <a:off x="453544" y="1270000"/>
            <a:ext cx="8463619" cy="1451667"/>
          </a:xfrm>
        </p:spPr>
        <p:txBody>
          <a:bodyPr/>
          <a:lstStyle/>
          <a:p>
            <a:r>
              <a:rPr lang="en-US" dirty="0"/>
              <a:t>In this imaginary place, people prefer using their bicycles for short distances, or even walking!</a:t>
            </a:r>
          </a:p>
          <a:p>
            <a:r>
              <a:rPr lang="en-US" dirty="0"/>
              <a:t>Furthermore, they use rechargeable electrical cars therefore reducing </a:t>
            </a:r>
            <a:r>
              <a:rPr lang="en-US" dirty="0" smtClean="0"/>
              <a:t>smog </a:t>
            </a:r>
            <a:r>
              <a:rPr lang="en-US" dirty="0"/>
              <a:t>and fumes! Atmospheric pollution is reduced in these ways and the planet Earth can breathe again!</a:t>
            </a:r>
            <a:endParaRPr lang="el-GR" dirty="0"/>
          </a:p>
        </p:txBody>
      </p:sp>
      <p:pic>
        <p:nvPicPr>
          <p:cNvPr id="4" name="Εικόνα 3">
            <a:extLst>
              <a:ext uri="{FF2B5EF4-FFF2-40B4-BE49-F238E27FC236}">
                <a16:creationId xmlns:a16="http://schemas.microsoft.com/office/drawing/2014/main" xmlns="" id="{89F59E03-10B5-679D-57DC-A38A9AAB2E36}"/>
              </a:ext>
            </a:extLst>
          </p:cNvPr>
          <p:cNvPicPr>
            <a:picLocks noChangeAspect="1"/>
          </p:cNvPicPr>
          <p:nvPr/>
        </p:nvPicPr>
        <p:blipFill>
          <a:blip r:embed="rId2"/>
          <a:stretch>
            <a:fillRect/>
          </a:stretch>
        </p:blipFill>
        <p:spPr>
          <a:xfrm>
            <a:off x="1222505" y="3690026"/>
            <a:ext cx="3462849" cy="2558374"/>
          </a:xfrm>
          <a:prstGeom prst="rect">
            <a:avLst/>
          </a:prstGeom>
        </p:spPr>
      </p:pic>
      <p:pic>
        <p:nvPicPr>
          <p:cNvPr id="5" name="Εικόνα 4">
            <a:extLst>
              <a:ext uri="{FF2B5EF4-FFF2-40B4-BE49-F238E27FC236}">
                <a16:creationId xmlns:a16="http://schemas.microsoft.com/office/drawing/2014/main" xmlns="" id="{C9218C14-88C4-9F66-82F6-ADCC0B9D4CEF}"/>
              </a:ext>
            </a:extLst>
          </p:cNvPr>
          <p:cNvPicPr>
            <a:picLocks noChangeAspect="1"/>
          </p:cNvPicPr>
          <p:nvPr/>
        </p:nvPicPr>
        <p:blipFill>
          <a:blip r:embed="rId3"/>
          <a:stretch>
            <a:fillRect/>
          </a:stretch>
        </p:blipFill>
        <p:spPr>
          <a:xfrm>
            <a:off x="5734572" y="3268414"/>
            <a:ext cx="4966175" cy="3309802"/>
          </a:xfrm>
          <a:prstGeom prst="rect">
            <a:avLst/>
          </a:prstGeom>
        </p:spPr>
      </p:pic>
      <p:cxnSp>
        <p:nvCxnSpPr>
          <p:cNvPr id="7" name="Ευθεία γραμμή σύνδεσης 6">
            <a:extLst>
              <a:ext uri="{FF2B5EF4-FFF2-40B4-BE49-F238E27FC236}">
                <a16:creationId xmlns:a16="http://schemas.microsoft.com/office/drawing/2014/main" xmlns="" id="{280DDDB5-76C4-B068-35B1-9869F9D95267}"/>
              </a:ext>
            </a:extLst>
          </p:cNvPr>
          <p:cNvCxnSpPr>
            <a:cxnSpLocks/>
          </p:cNvCxnSpPr>
          <p:nvPr/>
        </p:nvCxnSpPr>
        <p:spPr>
          <a:xfrm>
            <a:off x="5856694" y="3053038"/>
            <a:ext cx="5112801" cy="3400661"/>
          </a:xfrm>
          <a:prstGeom prst="line">
            <a:avLst/>
          </a:prstGeom>
          <a:ln w="76200"/>
        </p:spPr>
        <p:style>
          <a:lnRef idx="3">
            <a:schemeClr val="accent5"/>
          </a:lnRef>
          <a:fillRef idx="0">
            <a:schemeClr val="accent5"/>
          </a:fillRef>
          <a:effectRef idx="2">
            <a:schemeClr val="accent5"/>
          </a:effectRef>
          <a:fontRef idx="minor">
            <a:schemeClr val="tx1"/>
          </a:fontRef>
        </p:style>
      </p:cxnSp>
      <p:pic>
        <p:nvPicPr>
          <p:cNvPr id="9" name="Εικόνα 8">
            <a:extLst>
              <a:ext uri="{FF2B5EF4-FFF2-40B4-BE49-F238E27FC236}">
                <a16:creationId xmlns:a16="http://schemas.microsoft.com/office/drawing/2014/main" xmlns="" id="{A0F1DA64-214D-B397-1B71-966B20673ABA}"/>
              </a:ext>
            </a:extLst>
          </p:cNvPr>
          <p:cNvPicPr>
            <a:picLocks noChangeAspect="1"/>
          </p:cNvPicPr>
          <p:nvPr/>
        </p:nvPicPr>
        <p:blipFill>
          <a:blip r:embed="rId4"/>
          <a:stretch>
            <a:fillRect/>
          </a:stretch>
        </p:blipFill>
        <p:spPr>
          <a:xfrm rot="6517261">
            <a:off x="6030269" y="3005520"/>
            <a:ext cx="4634604" cy="3134385"/>
          </a:xfrm>
          <a:prstGeom prst="rect">
            <a:avLst/>
          </a:prstGeom>
        </p:spPr>
      </p:pic>
    </p:spTree>
    <p:extLst>
      <p:ext uri="{BB962C8B-B14F-4D97-AF65-F5344CB8AC3E}">
        <p14:creationId xmlns:p14="http://schemas.microsoft.com/office/powerpoint/2010/main" val="3842436259"/>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B3406A45-D7A0-3A0C-8669-6DAB8DE5AF3F}"/>
              </a:ext>
            </a:extLst>
          </p:cNvPr>
          <p:cNvSpPr>
            <a:spLocks noGrp="1"/>
          </p:cNvSpPr>
          <p:nvPr>
            <p:ph type="title"/>
          </p:nvPr>
        </p:nvSpPr>
        <p:spPr>
          <a:xfrm>
            <a:off x="1475874" y="363563"/>
            <a:ext cx="7928880" cy="983916"/>
          </a:xfrm>
        </p:spPr>
        <p:txBody>
          <a:bodyPr/>
          <a:lstStyle/>
          <a:p>
            <a:r>
              <a:rPr lang="en-US" i="1" u="sng" dirty="0">
                <a:solidFill>
                  <a:srgbClr val="FF0000"/>
                </a:solidFill>
                <a:latin typeface="Arial" panose="020B0604020202020204" pitchFamily="34" charset="0"/>
                <a:cs typeface="Arial" panose="020B0604020202020204" pitchFamily="34" charset="0"/>
              </a:rPr>
              <a:t>Saving</a:t>
            </a:r>
            <a:r>
              <a:rPr lang="en-US" u="sng" dirty="0">
                <a:solidFill>
                  <a:srgbClr val="FF0000"/>
                </a:solidFill>
                <a:latin typeface="Arial" panose="020B0604020202020204" pitchFamily="34" charset="0"/>
                <a:cs typeface="Arial" panose="020B0604020202020204" pitchFamily="34" charset="0"/>
              </a:rPr>
              <a:t> </a:t>
            </a:r>
            <a:r>
              <a:rPr lang="en-US" i="1" u="sng" dirty="0">
                <a:solidFill>
                  <a:srgbClr val="FF0000"/>
                </a:solidFill>
                <a:latin typeface="Arial" panose="020B0604020202020204" pitchFamily="34" charset="0"/>
                <a:cs typeface="Arial" panose="020B0604020202020204" pitchFamily="34" charset="0"/>
              </a:rPr>
              <a:t>for</a:t>
            </a:r>
            <a:r>
              <a:rPr lang="en-US" u="sng" dirty="0">
                <a:solidFill>
                  <a:srgbClr val="FF0000"/>
                </a:solidFill>
                <a:latin typeface="Arial" panose="020B0604020202020204" pitchFamily="34" charset="0"/>
                <a:cs typeface="Arial" panose="020B0604020202020204" pitchFamily="34" charset="0"/>
              </a:rPr>
              <a:t> </a:t>
            </a:r>
            <a:r>
              <a:rPr lang="en-US" i="1" u="sng" dirty="0">
                <a:solidFill>
                  <a:srgbClr val="FF0000"/>
                </a:solidFill>
                <a:latin typeface="Arial" panose="020B0604020202020204" pitchFamily="34" charset="0"/>
                <a:cs typeface="Arial" panose="020B0604020202020204" pitchFamily="34" charset="0"/>
              </a:rPr>
              <a:t>our</a:t>
            </a:r>
            <a:r>
              <a:rPr lang="en-US" u="sng" dirty="0">
                <a:solidFill>
                  <a:srgbClr val="FF0000"/>
                </a:solidFill>
                <a:latin typeface="Arial" panose="020B0604020202020204" pitchFamily="34" charset="0"/>
                <a:cs typeface="Arial" panose="020B0604020202020204" pitchFamily="34" charset="0"/>
              </a:rPr>
              <a:t> </a:t>
            </a:r>
            <a:r>
              <a:rPr lang="en-US" i="1" u="sng" dirty="0">
                <a:solidFill>
                  <a:srgbClr val="FF0000"/>
                </a:solidFill>
                <a:latin typeface="Arial" panose="020B0604020202020204" pitchFamily="34" charset="0"/>
                <a:cs typeface="Arial" panose="020B0604020202020204" pitchFamily="34" charset="0"/>
              </a:rPr>
              <a:t>children…</a:t>
            </a:r>
            <a:endParaRPr lang="el-GR" i="1" u="sng" dirty="0">
              <a:solidFill>
                <a:srgbClr val="FF0000"/>
              </a:solidFill>
              <a:latin typeface="Arial" panose="020B0604020202020204" pitchFamily="34" charset="0"/>
              <a:cs typeface="Arial" panose="020B0604020202020204" pitchFamily="34" charset="0"/>
            </a:endParaRPr>
          </a:p>
        </p:txBody>
      </p:sp>
      <p:sp>
        <p:nvSpPr>
          <p:cNvPr id="3" name="Θέση περιεχομένου 2">
            <a:extLst>
              <a:ext uri="{FF2B5EF4-FFF2-40B4-BE49-F238E27FC236}">
                <a16:creationId xmlns:a16="http://schemas.microsoft.com/office/drawing/2014/main" xmlns="" id="{51673C69-0230-4765-CB8D-CCF7B179BB80}"/>
              </a:ext>
            </a:extLst>
          </p:cNvPr>
          <p:cNvSpPr>
            <a:spLocks noGrp="1"/>
          </p:cNvSpPr>
          <p:nvPr>
            <p:ph idx="1"/>
          </p:nvPr>
        </p:nvSpPr>
        <p:spPr>
          <a:xfrm>
            <a:off x="941135" y="1583075"/>
            <a:ext cx="8463619" cy="3880773"/>
          </a:xfrm>
        </p:spPr>
        <p:txBody>
          <a:bodyPr/>
          <a:lstStyle/>
          <a:p>
            <a:r>
              <a:rPr lang="en-US" dirty="0">
                <a:latin typeface="Arial" panose="020B0604020202020204" pitchFamily="34" charset="0"/>
                <a:cs typeface="Arial" panose="020B0604020202020204" pitchFamily="34" charset="0"/>
              </a:rPr>
              <a:t>In this city people take recycling really seriously and learn from an early age how to do it right, especially it is taught at schools! Every family has special recycling bins and divides rubbish correctly.</a:t>
            </a:r>
          </a:p>
          <a:p>
            <a:r>
              <a:rPr lang="en-US" dirty="0">
                <a:latin typeface="Arial" panose="020B0604020202020204" pitchFamily="34" charset="0"/>
                <a:cs typeface="Arial" panose="020B0604020202020204" pitchFamily="34" charset="0"/>
              </a:rPr>
              <a:t>The general idea of reusing things is the key to saving energy , therefore caring for our children and our children's children…</a:t>
            </a:r>
          </a:p>
          <a:p>
            <a:endParaRPr lang="el-GR" dirty="0"/>
          </a:p>
        </p:txBody>
      </p:sp>
      <p:pic>
        <p:nvPicPr>
          <p:cNvPr id="4" name="Εικόνα 3">
            <a:extLst>
              <a:ext uri="{FF2B5EF4-FFF2-40B4-BE49-F238E27FC236}">
                <a16:creationId xmlns:a16="http://schemas.microsoft.com/office/drawing/2014/main" xmlns="" id="{539034DC-E6F8-3924-B493-FDD60A604A05}"/>
              </a:ext>
            </a:extLst>
          </p:cNvPr>
          <p:cNvPicPr>
            <a:picLocks noChangeAspect="1"/>
          </p:cNvPicPr>
          <p:nvPr/>
        </p:nvPicPr>
        <p:blipFill>
          <a:blip r:embed="rId2"/>
          <a:stretch>
            <a:fillRect/>
          </a:stretch>
        </p:blipFill>
        <p:spPr>
          <a:xfrm>
            <a:off x="9276417" y="4610610"/>
            <a:ext cx="2426418" cy="1883827"/>
          </a:xfrm>
          <a:prstGeom prst="rect">
            <a:avLst/>
          </a:prstGeom>
        </p:spPr>
      </p:pic>
      <p:pic>
        <p:nvPicPr>
          <p:cNvPr id="5" name="Εικόνα 4">
            <a:extLst>
              <a:ext uri="{FF2B5EF4-FFF2-40B4-BE49-F238E27FC236}">
                <a16:creationId xmlns:a16="http://schemas.microsoft.com/office/drawing/2014/main" xmlns="" id="{BFFD4978-7579-341D-E05B-321B199813F5}"/>
              </a:ext>
            </a:extLst>
          </p:cNvPr>
          <p:cNvPicPr>
            <a:picLocks noChangeAspect="1"/>
          </p:cNvPicPr>
          <p:nvPr/>
        </p:nvPicPr>
        <p:blipFill>
          <a:blip r:embed="rId3"/>
          <a:stretch>
            <a:fillRect/>
          </a:stretch>
        </p:blipFill>
        <p:spPr>
          <a:xfrm>
            <a:off x="336839" y="3629930"/>
            <a:ext cx="3786418" cy="2128523"/>
          </a:xfrm>
          <a:prstGeom prst="rect">
            <a:avLst/>
          </a:prstGeom>
        </p:spPr>
      </p:pic>
      <p:pic>
        <p:nvPicPr>
          <p:cNvPr id="6" name="Εικόνα 5">
            <a:extLst>
              <a:ext uri="{FF2B5EF4-FFF2-40B4-BE49-F238E27FC236}">
                <a16:creationId xmlns:a16="http://schemas.microsoft.com/office/drawing/2014/main" xmlns="" id="{F83DEBA4-0E04-86D9-179C-7E2511AEBF2D}"/>
              </a:ext>
            </a:extLst>
          </p:cNvPr>
          <p:cNvPicPr>
            <a:picLocks noChangeAspect="1"/>
          </p:cNvPicPr>
          <p:nvPr/>
        </p:nvPicPr>
        <p:blipFill>
          <a:blip r:embed="rId4"/>
          <a:stretch>
            <a:fillRect/>
          </a:stretch>
        </p:blipFill>
        <p:spPr>
          <a:xfrm>
            <a:off x="4697635" y="3356659"/>
            <a:ext cx="3199456" cy="3183459"/>
          </a:xfrm>
          <a:prstGeom prst="rect">
            <a:avLst/>
          </a:prstGeom>
        </p:spPr>
      </p:pic>
    </p:spTree>
    <p:extLst>
      <p:ext uri="{BB962C8B-B14F-4D97-AF65-F5344CB8AC3E}">
        <p14:creationId xmlns:p14="http://schemas.microsoft.com/office/powerpoint/2010/main" val="414817685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36FDC18C-000E-A46C-A07D-8DD1139D4A3E}"/>
              </a:ext>
            </a:extLst>
          </p:cNvPr>
          <p:cNvSpPr>
            <a:spLocks noGrp="1"/>
          </p:cNvSpPr>
          <p:nvPr>
            <p:ph type="title"/>
          </p:nvPr>
        </p:nvSpPr>
        <p:spPr/>
        <p:txBody>
          <a:bodyPr/>
          <a:lstStyle/>
          <a:p>
            <a:r>
              <a:rPr lang="en-US" i="1" u="sng" dirty="0">
                <a:latin typeface="Arial" panose="020B0604020202020204" pitchFamily="34" charset="0"/>
                <a:cs typeface="Arial" panose="020B0604020202020204" pitchFamily="34" charset="0"/>
              </a:rPr>
              <a:t>Clean city</a:t>
            </a:r>
            <a:br>
              <a:rPr lang="en-US" i="1" u="sng" dirty="0">
                <a:latin typeface="Arial" panose="020B0604020202020204" pitchFamily="34" charset="0"/>
                <a:cs typeface="Arial" panose="020B0604020202020204" pitchFamily="34" charset="0"/>
              </a:rPr>
            </a:br>
            <a:r>
              <a:rPr lang="en-US" i="1" u="sng" dirty="0">
                <a:latin typeface="Arial" panose="020B0604020202020204" pitchFamily="34" charset="0"/>
                <a:cs typeface="Arial" panose="020B0604020202020204" pitchFamily="34" charset="0"/>
              </a:rPr>
              <a:t>green city…… my dream city!!!</a:t>
            </a:r>
            <a:endParaRPr lang="el-GR" i="1" u="sng" dirty="0">
              <a:latin typeface="Arial" panose="020B0604020202020204" pitchFamily="34" charset="0"/>
              <a:cs typeface="Arial" panose="020B0604020202020204" pitchFamily="34" charset="0"/>
            </a:endParaRPr>
          </a:p>
        </p:txBody>
      </p:sp>
      <p:pic>
        <p:nvPicPr>
          <p:cNvPr id="5" name="Θέση περιεχομένου 4">
            <a:extLst>
              <a:ext uri="{FF2B5EF4-FFF2-40B4-BE49-F238E27FC236}">
                <a16:creationId xmlns:a16="http://schemas.microsoft.com/office/drawing/2014/main" xmlns="" id="{0FEAEBD9-6596-0978-F3C1-D050D4EB1B15}"/>
              </a:ext>
            </a:extLst>
          </p:cNvPr>
          <p:cNvPicPr>
            <a:picLocks noGrp="1" noChangeAspect="1"/>
          </p:cNvPicPr>
          <p:nvPr>
            <p:ph idx="1"/>
          </p:nvPr>
        </p:nvPicPr>
        <p:blipFill>
          <a:blip r:embed="rId2"/>
          <a:stretch>
            <a:fillRect/>
          </a:stretch>
        </p:blipFill>
        <p:spPr>
          <a:xfrm>
            <a:off x="3191674" y="2329497"/>
            <a:ext cx="4540626" cy="3925956"/>
          </a:xfrm>
        </p:spPr>
      </p:pic>
    </p:spTree>
    <p:extLst>
      <p:ext uri="{BB962C8B-B14F-4D97-AF65-F5344CB8AC3E}">
        <p14:creationId xmlns:p14="http://schemas.microsoft.com/office/powerpoint/2010/main" val="267137085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a:extLst>
              <a:ext uri="{FF2B5EF4-FFF2-40B4-BE49-F238E27FC236}">
                <a16:creationId xmlns:a16="http://schemas.microsoft.com/office/drawing/2014/main" xmlns="" id="{F19D81F8-C4A2-FE08-BF78-FC1FA38473EF}"/>
              </a:ext>
            </a:extLst>
          </p:cNvPr>
          <p:cNvSpPr>
            <a:spLocks noGrp="1"/>
          </p:cNvSpPr>
          <p:nvPr>
            <p:ph type="title"/>
          </p:nvPr>
        </p:nvSpPr>
        <p:spPr/>
        <p:txBody>
          <a:bodyPr/>
          <a:lstStyle/>
          <a:p>
            <a:r>
              <a:rPr lang="en-US" i="1" u="sng" dirty="0">
                <a:solidFill>
                  <a:srgbClr val="00B0F0"/>
                </a:solidFill>
              </a:rPr>
              <a:t>Favorite</a:t>
            </a:r>
            <a:r>
              <a:rPr lang="en-US" u="sng" dirty="0"/>
              <a:t> </a:t>
            </a:r>
            <a:r>
              <a:rPr lang="en-US" i="1" u="sng" dirty="0">
                <a:solidFill>
                  <a:srgbClr val="00B0F0"/>
                </a:solidFill>
              </a:rPr>
              <a:t>song</a:t>
            </a:r>
            <a:r>
              <a:rPr lang="en-US" i="1" u="sng" dirty="0"/>
              <a:t> </a:t>
            </a:r>
            <a:r>
              <a:rPr lang="en-US" i="1" u="sng" dirty="0">
                <a:solidFill>
                  <a:srgbClr val="00B0F0"/>
                </a:solidFill>
              </a:rPr>
              <a:t>based</a:t>
            </a:r>
            <a:r>
              <a:rPr lang="en-US" i="1" u="sng" dirty="0"/>
              <a:t> </a:t>
            </a:r>
            <a:r>
              <a:rPr lang="en-US" i="1" u="sng" dirty="0">
                <a:solidFill>
                  <a:srgbClr val="00B0F0"/>
                </a:solidFill>
              </a:rPr>
              <a:t>on</a:t>
            </a:r>
            <a:r>
              <a:rPr lang="en-US" i="1" u="sng" dirty="0"/>
              <a:t> </a:t>
            </a:r>
            <a:r>
              <a:rPr lang="en-US" i="1" u="sng" dirty="0">
                <a:solidFill>
                  <a:srgbClr val="00B0F0"/>
                </a:solidFill>
              </a:rPr>
              <a:t>the</a:t>
            </a:r>
            <a:r>
              <a:rPr lang="en-US" i="1" u="sng" dirty="0"/>
              <a:t> </a:t>
            </a:r>
            <a:r>
              <a:rPr lang="en-US" i="1" u="sng" dirty="0">
                <a:solidFill>
                  <a:srgbClr val="00B0F0"/>
                </a:solidFill>
              </a:rPr>
              <a:t>topic</a:t>
            </a:r>
            <a:endParaRPr lang="el-GR" i="1" u="sng" dirty="0">
              <a:solidFill>
                <a:srgbClr val="00B0F0"/>
              </a:solidFill>
            </a:endParaRPr>
          </a:p>
        </p:txBody>
      </p:sp>
      <p:pic>
        <p:nvPicPr>
          <p:cNvPr id="4098" name="Picture 2" descr="Αποτελέσματα εικόνων για heal the world ">
            <a:hlinkClick r:id="rId2"/>
            <a:extLst>
              <a:ext uri="{FF2B5EF4-FFF2-40B4-BE49-F238E27FC236}">
                <a16:creationId xmlns:a16="http://schemas.microsoft.com/office/drawing/2014/main" xmlns="" id="{65C88C0F-E695-9B94-9B83-A39A1D1E9551}"/>
              </a:ext>
            </a:extLst>
          </p:cNvPr>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12800" y="2691628"/>
            <a:ext cx="3913231" cy="2709160"/>
          </a:xfrm>
          <a:prstGeom prst="rect">
            <a:avLst/>
          </a:prstGeom>
          <a:noFill/>
          <a:extLst>
            <a:ext uri="{909E8E84-426E-40DD-AFC4-6F175D3DCCD1}">
              <a14:hiddenFill xmlns:a14="http://schemas.microsoft.com/office/drawing/2010/main">
                <a:solidFill>
                  <a:srgbClr val="FFFFFF"/>
                </a:solidFill>
              </a14:hiddenFill>
            </a:ext>
          </a:extLst>
        </p:spPr>
      </p:pic>
      <p:sp>
        <p:nvSpPr>
          <p:cNvPr id="4" name="TextBox 3">
            <a:extLst>
              <a:ext uri="{FF2B5EF4-FFF2-40B4-BE49-F238E27FC236}">
                <a16:creationId xmlns:a16="http://schemas.microsoft.com/office/drawing/2014/main" xmlns="" id="{803298B4-6438-77FA-78A7-91427FB8AC8E}"/>
              </a:ext>
            </a:extLst>
          </p:cNvPr>
          <p:cNvSpPr txBox="1"/>
          <p:nvPr/>
        </p:nvSpPr>
        <p:spPr>
          <a:xfrm>
            <a:off x="812800" y="1851227"/>
            <a:ext cx="4476931" cy="584775"/>
          </a:xfrm>
          <a:prstGeom prst="rect">
            <a:avLst/>
          </a:prstGeom>
          <a:noFill/>
        </p:spPr>
        <p:txBody>
          <a:bodyPr wrap="square" rtlCol="0">
            <a:spAutoFit/>
          </a:bodyPr>
          <a:lstStyle/>
          <a:p>
            <a:r>
              <a:rPr lang="en-US" dirty="0"/>
              <a:t>Heal the world, Michael Jackson </a:t>
            </a:r>
            <a:endParaRPr lang="en-US" dirty="0" smtClean="0"/>
          </a:p>
          <a:p>
            <a:endParaRPr lang="el-GR" sz="1400" i="1" dirty="0"/>
          </a:p>
        </p:txBody>
      </p:sp>
      <p:sp>
        <p:nvSpPr>
          <p:cNvPr id="10" name="TextBox 9">
            <a:extLst>
              <a:ext uri="{FF2B5EF4-FFF2-40B4-BE49-F238E27FC236}">
                <a16:creationId xmlns:a16="http://schemas.microsoft.com/office/drawing/2014/main" xmlns="" id="{C4BE97A7-99A5-522A-DDBA-8764935EA886}"/>
              </a:ext>
            </a:extLst>
          </p:cNvPr>
          <p:cNvSpPr txBox="1"/>
          <p:nvPr/>
        </p:nvSpPr>
        <p:spPr>
          <a:xfrm>
            <a:off x="5677216" y="2356829"/>
            <a:ext cx="6109854" cy="3539430"/>
          </a:xfrm>
          <a:prstGeom prst="rect">
            <a:avLst/>
          </a:prstGeom>
          <a:noFill/>
        </p:spPr>
        <p:txBody>
          <a:bodyPr wrap="square">
            <a:spAutoFit/>
          </a:bodyPr>
          <a:lstStyle/>
          <a:p>
            <a:r>
              <a:rPr lang="en-US" sz="1400" dirty="0">
                <a:latin typeface="Arial" panose="020B0604020202020204" pitchFamily="34" charset="0"/>
                <a:cs typeface="Arial" panose="020B0604020202020204" pitchFamily="34" charset="0"/>
              </a:rPr>
              <a:t>Think about, </a:t>
            </a:r>
            <a:r>
              <a:rPr lang="en-US" sz="1400" dirty="0" err="1">
                <a:latin typeface="Arial" panose="020B0604020202020204" pitchFamily="34" charset="0"/>
                <a:cs typeface="Arial" panose="020B0604020202020204" pitchFamily="34" charset="0"/>
              </a:rPr>
              <a:t>ehm</a:t>
            </a:r>
            <a:r>
              <a:rPr lang="en-US" sz="1400" dirty="0">
                <a:latin typeface="Arial" panose="020B0604020202020204" pitchFamily="34" charset="0"/>
                <a:cs typeface="Arial" panose="020B0604020202020204" pitchFamily="34" charset="0"/>
              </a:rPr>
              <a:t>, the generations and</a:t>
            </a:r>
          </a:p>
          <a:p>
            <a:r>
              <a:rPr lang="en-US" sz="1400" dirty="0">
                <a:latin typeface="Arial" panose="020B0604020202020204" pitchFamily="34" charset="0"/>
                <a:cs typeface="Arial" panose="020B0604020202020204" pitchFamily="34" charset="0"/>
              </a:rPr>
              <a:t>Say we </a:t>
            </a:r>
            <a:r>
              <a:rPr lang="en-US" sz="1400" dirty="0" err="1">
                <a:latin typeface="Arial" panose="020B0604020202020204" pitchFamily="34" charset="0"/>
                <a:cs typeface="Arial" panose="020B0604020202020204" pitchFamily="34" charset="0"/>
              </a:rPr>
              <a:t>wanna</a:t>
            </a:r>
            <a:r>
              <a:rPr lang="en-US" sz="1400" dirty="0">
                <a:latin typeface="Arial" panose="020B0604020202020204" pitchFamily="34" charset="0"/>
                <a:cs typeface="Arial" panose="020B0604020202020204" pitchFamily="34" charset="0"/>
              </a:rPr>
              <a:t> make it a better place for our children</a:t>
            </a:r>
          </a:p>
          <a:p>
            <a:r>
              <a:rPr lang="en-US" sz="1400" dirty="0">
                <a:latin typeface="Arial" panose="020B0604020202020204" pitchFamily="34" charset="0"/>
                <a:cs typeface="Arial" panose="020B0604020202020204" pitchFamily="34" charset="0"/>
              </a:rPr>
              <a:t>And our children's children, so that they</a:t>
            </a:r>
          </a:p>
          <a:p>
            <a:r>
              <a:rPr lang="en-US" sz="1400" dirty="0">
                <a:latin typeface="Arial" panose="020B0604020202020204" pitchFamily="34" charset="0"/>
                <a:cs typeface="Arial" panose="020B0604020202020204" pitchFamily="34" charset="0"/>
              </a:rPr>
              <a:t>They, they know it's a better world for them</a:t>
            </a:r>
          </a:p>
          <a:p>
            <a:r>
              <a:rPr lang="en-US" sz="1400" dirty="0">
                <a:latin typeface="Arial" panose="020B0604020202020204" pitchFamily="34" charset="0"/>
                <a:cs typeface="Arial" panose="020B0604020202020204" pitchFamily="34" charset="0"/>
              </a:rPr>
              <a:t>And think if they can make it a better place</a:t>
            </a:r>
          </a:p>
          <a:p>
            <a:r>
              <a:rPr lang="en-US" sz="1400" dirty="0">
                <a:latin typeface="Arial" panose="020B0604020202020204" pitchFamily="34" charset="0"/>
                <a:cs typeface="Arial" panose="020B0604020202020204" pitchFamily="34" charset="0"/>
              </a:rPr>
              <a:t>There's a place in your heart</a:t>
            </a:r>
          </a:p>
          <a:p>
            <a:r>
              <a:rPr lang="en-US" sz="1400" dirty="0">
                <a:latin typeface="Arial" panose="020B0604020202020204" pitchFamily="34" charset="0"/>
                <a:cs typeface="Arial" panose="020B0604020202020204" pitchFamily="34" charset="0"/>
              </a:rPr>
              <a:t>And I know that it is love</a:t>
            </a:r>
          </a:p>
          <a:p>
            <a:r>
              <a:rPr lang="en-US" sz="1400" dirty="0">
                <a:latin typeface="Arial" panose="020B0604020202020204" pitchFamily="34" charset="0"/>
                <a:cs typeface="Arial" panose="020B0604020202020204" pitchFamily="34" charset="0"/>
              </a:rPr>
              <a:t>And this place could be much brighter than tomorrow</a:t>
            </a:r>
          </a:p>
          <a:p>
            <a:r>
              <a:rPr lang="en-US" sz="1400" dirty="0">
                <a:latin typeface="Arial" panose="020B0604020202020204" pitchFamily="34" charset="0"/>
                <a:cs typeface="Arial" panose="020B0604020202020204" pitchFamily="34" charset="0"/>
              </a:rPr>
              <a:t>And if you really try</a:t>
            </a:r>
          </a:p>
          <a:p>
            <a:r>
              <a:rPr lang="en-US" sz="1400" dirty="0">
                <a:latin typeface="Arial" panose="020B0604020202020204" pitchFamily="34" charset="0"/>
                <a:cs typeface="Arial" panose="020B0604020202020204" pitchFamily="34" charset="0"/>
              </a:rPr>
              <a:t>You'll find there's no need to cry</a:t>
            </a:r>
          </a:p>
          <a:p>
            <a:r>
              <a:rPr lang="en-US" sz="1400" dirty="0">
                <a:latin typeface="Arial" panose="020B0604020202020204" pitchFamily="34" charset="0"/>
                <a:cs typeface="Arial" panose="020B0604020202020204" pitchFamily="34" charset="0"/>
              </a:rPr>
              <a:t>In this place you'll feel there's no hurt or sorrow</a:t>
            </a:r>
          </a:p>
          <a:p>
            <a:r>
              <a:rPr lang="en-US" sz="1400" dirty="0">
                <a:latin typeface="Arial" panose="020B0604020202020204" pitchFamily="34" charset="0"/>
                <a:cs typeface="Arial" panose="020B0604020202020204" pitchFamily="34" charset="0"/>
              </a:rPr>
              <a:t>There are ways to get there</a:t>
            </a:r>
          </a:p>
          <a:p>
            <a:r>
              <a:rPr lang="en-US" sz="1400" dirty="0">
                <a:latin typeface="Arial" panose="020B0604020202020204" pitchFamily="34" charset="0"/>
                <a:cs typeface="Arial" panose="020B0604020202020204" pitchFamily="34" charset="0"/>
              </a:rPr>
              <a:t>If you care enough for the living</a:t>
            </a:r>
          </a:p>
          <a:p>
            <a:r>
              <a:rPr lang="en-US" sz="1400" dirty="0">
                <a:latin typeface="Arial" panose="020B0604020202020204" pitchFamily="34" charset="0"/>
                <a:cs typeface="Arial" panose="020B0604020202020204" pitchFamily="34" charset="0"/>
              </a:rPr>
              <a:t>Make a little space</a:t>
            </a:r>
          </a:p>
          <a:p>
            <a:r>
              <a:rPr lang="en-US" sz="1400" dirty="0">
                <a:latin typeface="Arial" panose="020B0604020202020204" pitchFamily="34" charset="0"/>
                <a:cs typeface="Arial" panose="020B0604020202020204" pitchFamily="34" charset="0"/>
              </a:rPr>
              <a:t>Make a better place</a:t>
            </a:r>
          </a:p>
          <a:p>
            <a:r>
              <a:rPr lang="en-US" sz="1400" dirty="0">
                <a:latin typeface="Arial" panose="020B0604020202020204" pitchFamily="34" charset="0"/>
                <a:cs typeface="Arial" panose="020B0604020202020204" pitchFamily="34" charset="0"/>
              </a:rPr>
              <a:t>Heal the world</a:t>
            </a:r>
          </a:p>
        </p:txBody>
      </p:sp>
    </p:spTree>
    <p:extLst>
      <p:ext uri="{BB962C8B-B14F-4D97-AF65-F5344CB8AC3E}">
        <p14:creationId xmlns:p14="http://schemas.microsoft.com/office/powerpoint/2010/main" val="1140579512"/>
      </p:ext>
    </p:extLst>
  </p:cSld>
  <p:clrMapOvr>
    <a:masterClrMapping/>
  </p:clrMapOvr>
  <p:timing>
    <p:tnLst>
      <p:par>
        <p:cTn id="1" dur="indefinite" restart="never" nodeType="tmRoot"/>
      </p:par>
    </p:tnLst>
  </p:timing>
</p:sld>
</file>

<file path=ppt/theme/theme1.xml><?xml version="1.0" encoding="utf-8"?>
<a:theme xmlns:a="http://schemas.openxmlformats.org/drawingml/2006/main" name="Όψη">
  <a:themeElements>
    <a:clrScheme name="Όψη">
      <a:dk1>
        <a:sysClr val="windowText" lastClr="000000"/>
      </a:dk1>
      <a:lt1>
        <a:sysClr val="window" lastClr="FFFFFF"/>
      </a:lt1>
      <a:dk2>
        <a:srgbClr val="2C3C43"/>
      </a:dk2>
      <a:lt2>
        <a:srgbClr val="EBEBEB"/>
      </a:lt2>
      <a:accent1>
        <a:srgbClr val="90C226"/>
      </a:accent1>
      <a:accent2>
        <a:srgbClr val="54A021"/>
      </a:accent2>
      <a:accent3>
        <a:srgbClr val="E6B91E"/>
      </a:accent3>
      <a:accent4>
        <a:srgbClr val="E76618"/>
      </a:accent4>
      <a:accent5>
        <a:srgbClr val="C42F1A"/>
      </a:accent5>
      <a:accent6>
        <a:srgbClr val="918655"/>
      </a:accent6>
      <a:hlink>
        <a:srgbClr val="99CA3C"/>
      </a:hlink>
      <a:folHlink>
        <a:srgbClr val="B9D181"/>
      </a:folHlink>
    </a:clrScheme>
    <a:fontScheme name="Όψη">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Όψη">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Facet" id="{C0C680CD-088A-49FC-A102-D699147F32B2}" vid="{CFBC31BA-B70F-4F30-BCAA-4F3011E16C4D}"/>
    </a:ext>
  </a:extLst>
</a:theme>
</file>

<file path=ppt/theme/theme2.xml><?xml version="1.0" encoding="utf-8"?>
<a:theme xmlns:a="http://schemas.openxmlformats.org/drawingml/2006/main" name="Θέμα του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198</TotalTime>
  <Words>498</Words>
  <Application>Microsoft Office PowerPoint</Application>
  <PresentationFormat>Ευρεία οθόνη</PresentationFormat>
  <Paragraphs>37</Paragraphs>
  <Slides>10</Slides>
  <Notes>1</Notes>
  <HiddenSlides>0</HiddenSlides>
  <MMClips>0</MMClips>
  <ScaleCrop>false</ScaleCrop>
  <HeadingPairs>
    <vt:vector size="6" baseType="variant">
      <vt:variant>
        <vt:lpstr>Γραμματοσειρές που χρησιμοποιούνται</vt:lpstr>
      </vt:variant>
      <vt:variant>
        <vt:i4>5</vt:i4>
      </vt:variant>
      <vt:variant>
        <vt:lpstr>Θέμα</vt:lpstr>
      </vt:variant>
      <vt:variant>
        <vt:i4>1</vt:i4>
      </vt:variant>
      <vt:variant>
        <vt:lpstr>Τίτλοι διαφανειών</vt:lpstr>
      </vt:variant>
      <vt:variant>
        <vt:i4>10</vt:i4>
      </vt:variant>
    </vt:vector>
  </HeadingPairs>
  <TitlesOfParts>
    <vt:vector size="16" baseType="lpstr">
      <vt:lpstr>Arial</vt:lpstr>
      <vt:lpstr>Arial Narrow</vt:lpstr>
      <vt:lpstr>Calibri</vt:lpstr>
      <vt:lpstr>Trebuchet MS</vt:lpstr>
      <vt:lpstr>Wingdings 3</vt:lpstr>
      <vt:lpstr>Όψη</vt:lpstr>
      <vt:lpstr>My dream city !!!   Anastasia Mary Karalis 6th grade 105 Elementary school Thessaloniki</vt:lpstr>
      <vt:lpstr>Παρουσίαση του PowerPoint</vt:lpstr>
      <vt:lpstr>How the city looks like</vt:lpstr>
      <vt:lpstr>A war free city   </vt:lpstr>
      <vt:lpstr>Biodiversity</vt:lpstr>
      <vt:lpstr>Transportation</vt:lpstr>
      <vt:lpstr>Saving for our children…</vt:lpstr>
      <vt:lpstr>Clean city green city…… my dream city!!!</vt:lpstr>
      <vt:lpstr>Favorite song based on the topic</vt:lpstr>
      <vt:lpstr>Παρουσίαση του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My dream city !!!   Anastasia Mary Karalis 6th grade 105 Elementary school Thessaloniki</dc:title>
  <dc:creator>Vanessa Alexoudi</dc:creator>
  <cp:lastModifiedBy>Λογαριασμός Microsoft</cp:lastModifiedBy>
  <cp:revision>41</cp:revision>
  <dcterms:created xsi:type="dcterms:W3CDTF">2023-11-12T10:05:12Z</dcterms:created>
  <dcterms:modified xsi:type="dcterms:W3CDTF">2023-11-12T18:17:35Z</dcterms:modified>
</cp:coreProperties>
</file>