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Default Extension="jpeg" ContentType="image/jpeg"/>
  <Override PartName="/_rels/.rels" ContentType="application/vnd.openxmlformats-package.relationship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_rels/slideMaster1.xml.rels" ContentType="application/vnd.openxmlformats-package.relationships+xml"/>
  <Override PartName="/ppt/slideMasters/_rels/slideMaster2.xml.rels" ContentType="application/vnd.openxmlformats-package.relationships+xml"/>
  <Override PartName="/ppt/slideMasters/_rels/slideMaster3.xml.rels" ContentType="application/vnd.openxmlformats-package.relationships+xml"/>
  <Override PartName="/ppt/slideMasters/_rels/slideMaster4.xml.rels" ContentType="application/vnd.openxmlformats-package.relationships+xml"/>
  <Override PartName="/ppt/slideMasters/_rels/slideMaster5.xml.rels" ContentType="application/vnd.openxmlformats-package.relationships+xml"/>
  <Override PartName="/ppt/slideMasters/_rels/slideMaster6.xml.rels" ContentType="application/vnd.openxmlformats-package.relationships+xml"/>
  <Override PartName="/ppt/slideMasters/_rels/slideMaster7.xml.rels" ContentType="application/vnd.openxmlformats-package.relationships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notesMasters/notesMaster1.xml" ContentType="application/vnd.openxmlformats-officedocument.presentationml.notesMaster+xml"/>
  <Override PartName="/ppt/notesMasters/_rels/notesMaster1.xml.rels" ContentType="application/vnd.openxmlformats-package.relationship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ppt/theme/theme7.xml" ContentType="application/vnd.openxmlformats-officedocument.theme+xml"/>
  <Override PartName="/ppt/theme/theme8.xml" ContentType="application/vnd.openxmlformats-officedocument.theme+xml"/>
  <Override PartName="/ppt/notesSlides/notesSlide1.xml" ContentType="application/vnd.openxmlformats-officedocument.presentationml.notesSlide+xml"/>
  <Override PartName="/ppt/notesSlides/_rels/notesSlide1.xml.rels" ContentType="application/vnd.openxmlformats-package.relationships+xml"/>
  <Override PartName="/ppt/notesSlides/_rels/notesSlide2.xml.rels" ContentType="application/vnd.openxmlformats-package.relationships+xml"/>
  <Override PartName="/ppt/notesSlides/_rels/notesSlide3.xml.rels" ContentType="application/vnd.openxmlformats-package.relationships+xml"/>
  <Override PartName="/ppt/notesSlides/_rels/notesSlide4.xml.rels" ContentType="application/vnd.openxmlformats-package.relationships+xml"/>
  <Override PartName="/ppt/notesSlides/_rels/notesSlide5.xml.rels" ContentType="application/vnd.openxmlformats-package.relationships+xml"/>
  <Override PartName="/ppt/notesSlides/_rels/notesSlide6.xml.rels" ContentType="application/vnd.openxmlformats-package.relationships+xml"/>
  <Override PartName="/ppt/notesSlides/_rels/notesSlide7.xml.rels" ContentType="application/vnd.openxmlformats-package.relationship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media/image1.png" ContentType="image/png"/>
  <Override PartName="/ppt/media/image9.png" ContentType="image/png"/>
  <Override PartName="/ppt/media/image2.png" ContentType="image/png"/>
  <Override PartName="/ppt/media/image3.png" ContentType="image/png"/>
  <Override PartName="/ppt/media/image4.png" ContentType="image/png"/>
  <Override PartName="/ppt/media/image5.png" ContentType="image/png"/>
  <Override PartName="/ppt/media/image6.png" ContentType="image/png"/>
  <Override PartName="/ppt/media/image7.png" ContentType="image/png"/>
  <Override PartName="/ppt/media/image8.png" ContentType="image/png"/>
  <Override PartName="/ppt/media/image10.png" ContentType="image/png"/>
  <Override PartName="/ppt/media/image11.png" ContentType="image/png"/>
  <Override PartName="/ppt/media/image12.png" ContentType="image/png"/>
  <Override PartName="/ppt/media/image13.png" ContentType="image/png"/>
  <Override PartName="/ppt/media/image14.png" ContentType="image/png"/>
  <Override PartName="/ppt/media/image15.png" ContentType="image/png"/>
  <Override PartName="/ppt/media/image16.png" ContentType="image/png"/>
  <Override PartName="/ppt/media/image17.png" ContentType="image/png"/>
  <Override PartName="/ppt/slideLayouts/slideLayout31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_rels/slideLayout39.xml.rels" ContentType="application/vnd.openxmlformats-package.relationships+xml"/>
  <Override PartName="/ppt/slideLayouts/_rels/slideLayout31.xml.rels" ContentType="application/vnd.openxmlformats-package.relationships+xml"/>
  <Override PartName="/ppt/slideLayouts/_rels/slideLayout9.xml.rels" ContentType="application/vnd.openxmlformats-package.relationships+xml"/>
  <Override PartName="/ppt/slideLayouts/_rels/slideLayout53.xml.rels" ContentType="application/vnd.openxmlformats-package.relationships+xml"/>
  <Override PartName="/ppt/slideLayouts/_rels/slideLayout1.xml.rels" ContentType="application/vnd.openxmlformats-package.relationships+xml"/>
  <Override PartName="/ppt/slideLayouts/_rels/slideLayout32.xml.rels" ContentType="application/vnd.openxmlformats-package.relationships+xml"/>
  <Override PartName="/ppt/slideLayouts/_rels/slideLayout54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33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55.xml.rels" ContentType="application/vnd.openxmlformats-package.relationships+xml"/>
  <Override PartName="/ppt/slideLayouts/_rels/slideLayout34.xml.rels" ContentType="application/vnd.openxmlformats-package.relationships+xml"/>
  <Override PartName="/ppt/slideLayouts/_rels/slideLayout4.xml.rels" ContentType="application/vnd.openxmlformats-package.relationships+xml"/>
  <Override PartName="/ppt/slideLayouts/_rels/slideLayout56.xml.rels" ContentType="application/vnd.openxmlformats-package.relationships+xml"/>
  <Override PartName="/ppt/slideLayouts/_rels/slideLayout35.xml.rels" ContentType="application/vnd.openxmlformats-package.relationships+xml"/>
  <Override PartName="/ppt/slideLayouts/_rels/slideLayout5.xml.rels" ContentType="application/vnd.openxmlformats-package.relationships+xml"/>
  <Override PartName="/ppt/slideLayouts/_rels/slideLayout57.xml.rels" ContentType="application/vnd.openxmlformats-package.relationships+xml"/>
  <Override PartName="/ppt/slideLayouts/_rels/slideLayout36.xml.rels" ContentType="application/vnd.openxmlformats-package.relationships+xml"/>
  <Override PartName="/ppt/slideLayouts/_rels/slideLayout6.xml.rels" ContentType="application/vnd.openxmlformats-package.relationships+xml"/>
  <Override PartName="/ppt/slideLayouts/_rels/slideLayout58.xml.rels" ContentType="application/vnd.openxmlformats-package.relationships+xml"/>
  <Override PartName="/ppt/slideLayouts/_rels/slideLayout37.xml.rels" ContentType="application/vnd.openxmlformats-package.relationships+xml"/>
  <Override PartName="/ppt/slideLayouts/_rels/slideLayout7.xml.rels" ContentType="application/vnd.openxmlformats-package.relationships+xml"/>
  <Override PartName="/ppt/slideLayouts/_rels/slideLayout59.xml.rels" ContentType="application/vnd.openxmlformats-package.relationships+xml"/>
  <Override PartName="/ppt/slideLayouts/_rels/slideLayout38.xml.rels" ContentType="application/vnd.openxmlformats-package.relationships+xml"/>
  <Override PartName="/ppt/slideLayouts/_rels/slideLayout8.xml.rels" ContentType="application/vnd.openxmlformats-package.relationships+xml"/>
  <Override PartName="/ppt/slideLayouts/_rels/slideLayout10.xml.rels" ContentType="application/vnd.openxmlformats-package.relationships+xml"/>
  <Override PartName="/ppt/slideLayouts/_rels/slideLayout11.xml.rels" ContentType="application/vnd.openxmlformats-package.relationships+xml"/>
  <Override PartName="/ppt/slideLayouts/_rels/slideLayout12.xml.rels" ContentType="application/vnd.openxmlformats-package.relationships+xml"/>
  <Override PartName="/ppt/slideLayouts/_rels/slideLayout13.xml.rels" ContentType="application/vnd.openxmlformats-package.relationships+xml"/>
  <Override PartName="/ppt/slideLayouts/_rels/slideLayout14.xml.rels" ContentType="application/vnd.openxmlformats-package.relationships+xml"/>
  <Override PartName="/ppt/slideLayouts/_rels/slideLayout15.xml.rels" ContentType="application/vnd.openxmlformats-package.relationships+xml"/>
  <Override PartName="/ppt/slideLayouts/_rels/slideLayout16.xml.rels" ContentType="application/vnd.openxmlformats-package.relationships+xml"/>
  <Override PartName="/ppt/slideLayouts/_rels/slideLayout17.xml.rels" ContentType="application/vnd.openxmlformats-package.relationships+xml"/>
  <Override PartName="/ppt/slideLayouts/_rels/slideLayout18.xml.rels" ContentType="application/vnd.openxmlformats-package.relationships+xml"/>
  <Override PartName="/ppt/slideLayouts/_rels/slideLayout19.xml.rels" ContentType="application/vnd.openxmlformats-package.relationships+xml"/>
  <Override PartName="/ppt/slideLayouts/_rels/slideLayout20.xml.rels" ContentType="application/vnd.openxmlformats-package.relationships+xml"/>
  <Override PartName="/ppt/slideLayouts/_rels/slideLayout21.xml.rels" ContentType="application/vnd.openxmlformats-package.relationships+xml"/>
  <Override PartName="/ppt/slideLayouts/_rels/slideLayout22.xml.rels" ContentType="application/vnd.openxmlformats-package.relationships+xml"/>
  <Override PartName="/ppt/slideLayouts/_rels/slideLayout23.xml.rels" ContentType="application/vnd.openxmlformats-package.relationships+xml"/>
  <Override PartName="/ppt/slideLayouts/_rels/slideLayout24.xml.rels" ContentType="application/vnd.openxmlformats-package.relationships+xml"/>
  <Override PartName="/ppt/slideLayouts/_rels/slideLayout25.xml.rels" ContentType="application/vnd.openxmlformats-package.relationships+xml"/>
  <Override PartName="/ppt/slideLayouts/_rels/slideLayout26.xml.rels" ContentType="application/vnd.openxmlformats-package.relationships+xml"/>
  <Override PartName="/ppt/slideLayouts/_rels/slideLayout27.xml.rels" ContentType="application/vnd.openxmlformats-package.relationships+xml"/>
  <Override PartName="/ppt/slideLayouts/_rels/slideLayout28.xml.rels" ContentType="application/vnd.openxmlformats-package.relationships+xml"/>
  <Override PartName="/ppt/slideLayouts/_rels/slideLayout29.xml.rels" ContentType="application/vnd.openxmlformats-package.relationships+xml"/>
  <Override PartName="/ppt/slideLayouts/_rels/slideLayout30.xml.rels" ContentType="application/vnd.openxmlformats-package.relationships+xml"/>
  <Override PartName="/ppt/slideLayouts/_rels/slideLayout40.xml.rels" ContentType="application/vnd.openxmlformats-package.relationships+xml"/>
  <Override PartName="/ppt/slideLayouts/_rels/slideLayout41.xml.rels" ContentType="application/vnd.openxmlformats-package.relationships+xml"/>
  <Override PartName="/ppt/slideLayouts/_rels/slideLayout42.xml.rels" ContentType="application/vnd.openxmlformats-package.relationships+xml"/>
  <Override PartName="/ppt/slideLayouts/_rels/slideLayout43.xml.rels" ContentType="application/vnd.openxmlformats-package.relationships+xml"/>
  <Override PartName="/ppt/slideLayouts/_rels/slideLayout44.xml.rels" ContentType="application/vnd.openxmlformats-package.relationships+xml"/>
  <Override PartName="/ppt/slideLayouts/_rels/slideLayout45.xml.rels" ContentType="application/vnd.openxmlformats-package.relationships+xml"/>
  <Override PartName="/ppt/slideLayouts/_rels/slideLayout46.xml.rels" ContentType="application/vnd.openxmlformats-package.relationships+xml"/>
  <Override PartName="/ppt/slideLayouts/_rels/slideLayout47.xml.rels" ContentType="application/vnd.openxmlformats-package.relationships+xml"/>
  <Override PartName="/ppt/slideLayouts/_rels/slideLayout48.xml.rels" ContentType="application/vnd.openxmlformats-package.relationships+xml"/>
  <Override PartName="/ppt/slideLayouts/_rels/slideLayout49.xml.rels" ContentType="application/vnd.openxmlformats-package.relationships+xml"/>
  <Override PartName="/ppt/slideLayouts/_rels/slideLayout50.xml.rels" ContentType="application/vnd.openxmlformats-package.relationships+xml"/>
  <Override PartName="/ppt/slideLayouts/_rels/slideLayout51.xml.rels" ContentType="application/vnd.openxmlformats-package.relationships+xml"/>
  <Override PartName="/ppt/slideLayouts/_rels/slideLayout52.xml.rels" ContentType="application/vnd.openxmlformats-package.relationships+xml"/>
  <Override PartName="/ppt/slideLayouts/_rels/slideLayout60.xml.rels" ContentType="application/vnd.openxmlformats-package.relationships+xml"/>
  <Override PartName="/ppt/slideLayouts/_rels/slideLayout61.xml.rels" ContentType="application/vnd.openxmlformats-package.relationships+xml"/>
  <Override PartName="/ppt/slideLayouts/_rels/slideLayout62.xml.rels" ContentType="application/vnd.openxmlformats-package.relationships+xml"/>
  <Override PartName="/ppt/slideLayouts/_rels/slideLayout63.xml.rels" ContentType="application/vnd.openxmlformats-package.relationships+xml"/>
  <Override PartName="/ppt/slideLayouts/_rels/slideLayout64.xml.rels" ContentType="application/vnd.openxmlformats-package.relationships+xml"/>
  <Override PartName="/ppt/slideLayouts/_rels/slideLayout65.xml.rels" ContentType="application/vnd.openxmlformats-package.relationships+xml"/>
  <Override PartName="/ppt/slideLayouts/_rels/slideLayout66.xml.rels" ContentType="application/vnd.openxmlformats-package.relationships+xml"/>
  <Override PartName="/ppt/slideLayouts/_rels/slideLayout67.xml.rels" ContentType="application/vnd.openxmlformats-package.relationships+xml"/>
  <Override PartName="/ppt/slideLayouts/_rels/slideLayout68.xml.rels" ContentType="application/vnd.openxmlformats-package.relationships+xml"/>
  <Override PartName="/ppt/slideLayouts/_rels/slideLayout69.xml.rels" ContentType="application/vnd.openxmlformats-package.relationships+xml"/>
  <Override PartName="/ppt/slideLayouts/_rels/slideLayout70.xml.rels" ContentType="application/vnd.openxmlformats-package.relationships+xml"/>
  <Override PartName="/ppt/slideLayouts/_rels/slideLayout71.xml.rels" ContentType="application/vnd.openxmlformats-package.relationships+xml"/>
  <Override PartName="/ppt/slideLayouts/_rels/slideLayout72.xml.rels" ContentType="application/vnd.openxmlformats-package.relationships+xml"/>
  <Override PartName="/ppt/slideLayouts/_rels/slideLayout73.xml.rels" ContentType="application/vnd.openxmlformats-package.relationships+xml"/>
  <Override PartName="/ppt/slideLayouts/_rels/slideLayout74.xml.rels" ContentType="application/vnd.openxmlformats-package.relationships+xml"/>
  <Override PartName="/ppt/slideLayouts/_rels/slideLayout75.xml.rels" ContentType="application/vnd.openxmlformats-package.relationships+xml"/>
  <Override PartName="/ppt/slideLayouts/_rels/slideLayout76.xml.rels" ContentType="application/vnd.openxmlformats-package.relationships+xml"/>
  <Override PartName="/ppt/slideLayouts/_rels/slideLayout77.xml.rels" ContentType="application/vnd.openxmlformats-package.relationships+xml"/>
  <Override PartName="/ppt/slideLayouts/_rels/slideLayout78.xml.rels" ContentType="application/vnd.openxmlformats-package.relationships+xml"/>
  <Override PartName="/ppt/slideLayouts/_rels/slideLayout79.xml.rels" ContentType="application/vnd.openxmlformats-package.relationships+xml"/>
  <Override PartName="/ppt/slideLayouts/_rels/slideLayout80.xml.rels" ContentType="application/vnd.openxmlformats-package.relationships+xml"/>
  <Override PartName="/ppt/slideLayouts/_rels/slideLayout81.xml.rels" ContentType="application/vnd.openxmlformats-package.relationships+xml"/>
  <Override PartName="/ppt/slideLayouts/_rels/slideLayout82.xml.rels" ContentType="application/vnd.openxmlformats-package.relationships+xml"/>
  <Override PartName="/ppt/slideLayouts/_rels/slideLayout83.xml.rels" ContentType="application/vnd.openxmlformats-package.relationships+xml"/>
  <Override PartName="/ppt/slideLayouts/_rels/slideLayout84.xml.rels" ContentType="application/vnd.openxmlformats-package.relationships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_rels/presentation.xml.rels" ContentType="application/vnd.openxmlformats-package.relationship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_rels/slide1.xml.rels" ContentType="application/vnd.openxmlformats-package.relationships+xml"/>
  <Override PartName="/ppt/slides/_rels/slide2.xml.rels" ContentType="application/vnd.openxmlformats-package.relationships+xml"/>
  <Override PartName="/ppt/slides/_rels/slide3.xml.rels" ContentType="application/vnd.openxmlformats-package.relationships+xml"/>
  <Override PartName="/ppt/slides/_rels/slide4.xml.rels" ContentType="application/vnd.openxmlformats-package.relationships+xml"/>
  <Override PartName="/ppt/slides/_rels/slide5.xml.rels" ContentType="application/vnd.openxmlformats-package.relationships+xml"/>
  <Override PartName="/ppt/slides/_rels/slide6.xml.rels" ContentType="application/vnd.openxmlformats-package.relationships+xml"/>
  <Override PartName="/ppt/slides/_rels/slide7.xml.rels" ContentType="application/vnd.openxmlformats-package.relationships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  <p:sldMasterId id="2147483661" r:id="rId3"/>
    <p:sldMasterId id="2147483674" r:id="rId4"/>
    <p:sldMasterId id="2147483687" r:id="rId5"/>
    <p:sldMasterId id="2147483700" r:id="rId6"/>
    <p:sldMasterId id="2147483713" r:id="rId7"/>
    <p:sldMasterId id="2147483726" r:id="rId8"/>
  </p:sldMasterIdLst>
  <p:notesMasterIdLst>
    <p:notesMasterId r:id="rId9"/>
  </p:notesMasterIdLst>
  <p:sldIdLst>
    <p:sldId id="256" r:id="rId10"/>
    <p:sldId id="257" r:id="rId11"/>
    <p:sldId id="258" r:id="rId12"/>
    <p:sldId id="259" r:id="rId13"/>
    <p:sldId id="260" r:id="rId14"/>
    <p:sldId id="261" r:id="rId15"/>
    <p:sldId id="262" r:id="rId16"/>
  </p:sldIdLst>
  <p:sldSz cx="9144000" cy="5143500"/>
  <p:notesSz cx="5143500" cy="9144000"/>
</p:presentation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Master" Target="slideMasters/slideMaster2.xml"/><Relationship Id="rId4" Type="http://schemas.openxmlformats.org/officeDocument/2006/relationships/slideMaster" Target="slideMasters/slideMaster3.xml"/><Relationship Id="rId5" Type="http://schemas.openxmlformats.org/officeDocument/2006/relationships/slideMaster" Target="slideMasters/slideMaster4.xml"/><Relationship Id="rId6" Type="http://schemas.openxmlformats.org/officeDocument/2006/relationships/slideMaster" Target="slideMasters/slideMaster5.xml"/><Relationship Id="rId7" Type="http://schemas.openxmlformats.org/officeDocument/2006/relationships/slideMaster" Target="slideMasters/slideMaster6.xml"/><Relationship Id="rId8" Type="http://schemas.openxmlformats.org/officeDocument/2006/relationships/slideMaster" Target="slideMasters/slideMaster7.xml"/><Relationship Id="rId9" Type="http://schemas.openxmlformats.org/officeDocument/2006/relationships/notesMaster" Target="notesMasters/notesMaster1.xml"/><Relationship Id="rId10" Type="http://schemas.openxmlformats.org/officeDocument/2006/relationships/slide" Target="slides/slide1.xml"/><Relationship Id="rId11" Type="http://schemas.openxmlformats.org/officeDocument/2006/relationships/slide" Target="slides/slide2.xml"/><Relationship Id="rId12" Type="http://schemas.openxmlformats.org/officeDocument/2006/relationships/slide" Target="slides/slide3.xml"/><Relationship Id="rId13" Type="http://schemas.openxmlformats.org/officeDocument/2006/relationships/slide" Target="slides/slide4.xml"/><Relationship Id="rId14" Type="http://schemas.openxmlformats.org/officeDocument/2006/relationships/slide" Target="slides/slide5.xml"/><Relationship Id="rId15" Type="http://schemas.openxmlformats.org/officeDocument/2006/relationships/slide" Target="slides/slide6.xml"/><Relationship Id="rId16" Type="http://schemas.openxmlformats.org/officeDocument/2006/relationships/slide" Target="slides/slide7.xml"/>
</Relationships>
</file>

<file path=ppt/notesMasters/_rels/notesMaster1.xml.rels><?xml version="1.0" encoding="UTF-8"?>
<Relationships xmlns="http://schemas.openxmlformats.org/package/2006/relationships"><Relationship Id="rId1" Type="http://schemas.openxmlformats.org/officeDocument/2006/relationships/theme" Target="../theme/theme8.xml"/>
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7" name="PlaceHolder 1"/>
          <p:cNvSpPr>
            <a:spLocks noGrp="1"/>
          </p:cNvSpPr>
          <p:nvPr>
            <p:ph type="sldImg"/>
          </p:nvPr>
        </p:nvSpPr>
        <p:spPr>
          <a:xfrm>
            <a:off x="216000" y="812520"/>
            <a:ext cx="7127280" cy="400896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r>
              <a:rPr b="0" lang="el-GR" sz="4400" spc="-1" strike="noStrike">
                <a:latin typeface="Arial"/>
              </a:rPr>
              <a:t>Πατήστε για μετακίνηση της διαφάνειας</a:t>
            </a:r>
            <a:endParaRPr b="0" lang="el-GR" sz="4400" spc="-1" strike="noStrike">
              <a:latin typeface="Arial"/>
            </a:endParaRPr>
          </a:p>
        </p:txBody>
      </p:sp>
      <p:sp>
        <p:nvSpPr>
          <p:cNvPr id="288" name="PlaceHolder 2"/>
          <p:cNvSpPr>
            <a:spLocks noGrp="1"/>
          </p:cNvSpPr>
          <p:nvPr>
            <p:ph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</p:spPr>
        <p:txBody>
          <a:bodyPr lIns="0" rIns="0" tIns="0" bIns="0">
            <a:noAutofit/>
          </a:bodyPr>
          <a:p>
            <a:r>
              <a:rPr b="0" lang="el-GR" sz="2000" spc="-1" strike="noStrike">
                <a:latin typeface="Arial"/>
              </a:rPr>
              <a:t>Πατήστε για επεξεργασία της μορφής των σημειώσεων</a:t>
            </a:r>
            <a:endParaRPr b="0" lang="el-GR" sz="2000" spc="-1" strike="noStrike">
              <a:latin typeface="Arial"/>
            </a:endParaRPr>
          </a:p>
        </p:txBody>
      </p:sp>
      <p:sp>
        <p:nvSpPr>
          <p:cNvPr id="289" name="PlaceHolder 3"/>
          <p:cNvSpPr>
            <a:spLocks noGrp="1"/>
          </p:cNvSpPr>
          <p:nvPr>
            <p:ph type="hdr"/>
          </p:nvPr>
        </p:nvSpPr>
        <p:spPr>
          <a:xfrm>
            <a:off x="0" y="0"/>
            <a:ext cx="3280680" cy="534240"/>
          </a:xfrm>
          <a:prstGeom prst="rect">
            <a:avLst/>
          </a:prstGeom>
        </p:spPr>
        <p:txBody>
          <a:bodyPr lIns="0" rIns="0" tIns="0" bIns="0">
            <a:noAutofit/>
          </a:bodyPr>
          <a:p>
            <a:r>
              <a:rPr b="0" lang="el-GR" sz="1400" spc="-1" strike="noStrike">
                <a:latin typeface="Times New Roman"/>
              </a:rPr>
              <a:t>&lt;κεφαλίδα&gt;</a:t>
            </a:r>
            <a:endParaRPr b="0" lang="el-GR" sz="1400" spc="-1" strike="noStrike">
              <a:latin typeface="Times New Roman"/>
            </a:endParaRPr>
          </a:p>
        </p:txBody>
      </p:sp>
      <p:sp>
        <p:nvSpPr>
          <p:cNvPr id="290" name="PlaceHolder 4"/>
          <p:cNvSpPr>
            <a:spLocks noGrp="1"/>
          </p:cNvSpPr>
          <p:nvPr>
            <p:ph type="dt"/>
          </p:nvPr>
        </p:nvSpPr>
        <p:spPr>
          <a:xfrm>
            <a:off x="4278960" y="0"/>
            <a:ext cx="3280680" cy="534240"/>
          </a:xfrm>
          <a:prstGeom prst="rect">
            <a:avLst/>
          </a:prstGeom>
        </p:spPr>
        <p:txBody>
          <a:bodyPr lIns="0" rIns="0" tIns="0" bIns="0">
            <a:noAutofit/>
          </a:bodyPr>
          <a:p>
            <a:pPr algn="r"/>
            <a:r>
              <a:rPr b="0" lang="el-GR" sz="1400" spc="-1" strike="noStrike">
                <a:latin typeface="Times New Roman"/>
              </a:rPr>
              <a:t>&lt;ημερομηνία/ώρα&gt;</a:t>
            </a:r>
            <a:endParaRPr b="0" lang="el-GR" sz="1400" spc="-1" strike="noStrike">
              <a:latin typeface="Times New Roman"/>
            </a:endParaRPr>
          </a:p>
        </p:txBody>
      </p:sp>
      <p:sp>
        <p:nvSpPr>
          <p:cNvPr id="291" name="PlaceHolder 5"/>
          <p:cNvSpPr>
            <a:spLocks noGrp="1"/>
          </p:cNvSpPr>
          <p:nvPr>
            <p:ph type="ftr"/>
          </p:nvPr>
        </p:nvSpPr>
        <p:spPr>
          <a:xfrm>
            <a:off x="0" y="10157400"/>
            <a:ext cx="3280680" cy="534240"/>
          </a:xfrm>
          <a:prstGeom prst="rect">
            <a:avLst/>
          </a:prstGeom>
        </p:spPr>
        <p:txBody>
          <a:bodyPr lIns="0" rIns="0" tIns="0" bIns="0" anchor="b">
            <a:noAutofit/>
          </a:bodyPr>
          <a:p>
            <a:r>
              <a:rPr b="0" lang="el-GR" sz="1400" spc="-1" strike="noStrike">
                <a:latin typeface="Times New Roman"/>
              </a:rPr>
              <a:t>&lt;υποσέλιδο&gt;</a:t>
            </a:r>
            <a:endParaRPr b="0" lang="el-GR" sz="1400" spc="-1" strike="noStrike">
              <a:latin typeface="Times New Roman"/>
            </a:endParaRPr>
          </a:p>
        </p:txBody>
      </p:sp>
      <p:sp>
        <p:nvSpPr>
          <p:cNvPr id="292" name="PlaceHolder 6"/>
          <p:cNvSpPr>
            <a:spLocks noGrp="1"/>
          </p:cNvSpPr>
          <p:nvPr>
            <p:ph type="sldNum"/>
          </p:nvPr>
        </p:nvSpPr>
        <p:spPr>
          <a:xfrm>
            <a:off x="4278960" y="10157400"/>
            <a:ext cx="3280680" cy="534240"/>
          </a:xfrm>
          <a:prstGeom prst="rect">
            <a:avLst/>
          </a:prstGeom>
        </p:spPr>
        <p:txBody>
          <a:bodyPr lIns="0" rIns="0" tIns="0" bIns="0" anchor="b">
            <a:noAutofit/>
          </a:bodyPr>
          <a:p>
            <a:pPr algn="r"/>
            <a:fld id="{0F59AADE-391A-47F0-98C4-292E2791F383}" type="slidenum">
              <a:rPr b="0" lang="el-GR" sz="1400" spc="-1" strike="noStrike">
                <a:latin typeface="Times New Roman"/>
              </a:rPr>
              <a:t>&lt;αριθμός&gt;</a:t>
            </a:fld>
            <a:endParaRPr b="0" lang="el-GR" sz="1400" spc="-1" strike="noStrike">
              <a:latin typeface="Times New Roman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</p:notesMaster>
</file>

<file path=ppt/notesSlides/_rels/notesSlide1.xml.rels><?xml version="1.0" encoding="UTF-8"?>
<Relationships xmlns="http://schemas.openxmlformats.org/package/2006/relationships"><Relationship Id="rId1" Type="http://schemas.openxmlformats.org/officeDocument/2006/relationships/slide" Target="../slides/slide1.xml"/><Relationship Id="rId2" Type="http://schemas.openxmlformats.org/officeDocument/2006/relationships/notesMaster" Target="../notesMasters/notesMaster1.xml"/>
</Relationships>
</file>

<file path=ppt/notesSlides/_rels/notesSlide2.xml.rels><?xml version="1.0" encoding="UTF-8"?>
<Relationships xmlns="http://schemas.openxmlformats.org/package/2006/relationships"><Relationship Id="rId1" Type="http://schemas.openxmlformats.org/officeDocument/2006/relationships/slide" Target="../slides/slide2.xml"/><Relationship Id="rId2" Type="http://schemas.openxmlformats.org/officeDocument/2006/relationships/notesMaster" Target="../notesMasters/notesMaster1.xml"/>
</Relationships>
</file>

<file path=ppt/notesSlides/_rels/notesSlide3.xml.rels><?xml version="1.0" encoding="UTF-8"?>
<Relationships xmlns="http://schemas.openxmlformats.org/package/2006/relationships"><Relationship Id="rId1" Type="http://schemas.openxmlformats.org/officeDocument/2006/relationships/slide" Target="../slides/slide3.xml"/><Relationship Id="rId2" Type="http://schemas.openxmlformats.org/officeDocument/2006/relationships/notesMaster" Target="../notesMasters/notesMaster1.xml"/>
</Relationships>
</file>

<file path=ppt/notesSlides/_rels/notesSlide4.xml.rels><?xml version="1.0" encoding="UTF-8"?>
<Relationships xmlns="http://schemas.openxmlformats.org/package/2006/relationships"><Relationship Id="rId1" Type="http://schemas.openxmlformats.org/officeDocument/2006/relationships/slide" Target="../slides/slide4.xml"/><Relationship Id="rId2" Type="http://schemas.openxmlformats.org/officeDocument/2006/relationships/notesMaster" Target="../notesMasters/notesMaster1.xml"/>
</Relationships>
</file>

<file path=ppt/notesSlides/_rels/notesSlide5.xml.rels><?xml version="1.0" encoding="UTF-8"?>
<Relationships xmlns="http://schemas.openxmlformats.org/package/2006/relationships"><Relationship Id="rId1" Type="http://schemas.openxmlformats.org/officeDocument/2006/relationships/slide" Target="../slides/slide5.xml"/><Relationship Id="rId2" Type="http://schemas.openxmlformats.org/officeDocument/2006/relationships/notesMaster" Target="../notesMasters/notesMaster1.xml"/>
</Relationships>
</file>

<file path=ppt/notesSlides/_rels/notesSlide6.xml.rels><?xml version="1.0" encoding="UTF-8"?>
<Relationships xmlns="http://schemas.openxmlformats.org/package/2006/relationships"><Relationship Id="rId1" Type="http://schemas.openxmlformats.org/officeDocument/2006/relationships/slide" Target="../slides/slide6.xml"/><Relationship Id="rId2" Type="http://schemas.openxmlformats.org/officeDocument/2006/relationships/notesMaster" Target="../notesMasters/notesMaster1.xml"/>
</Relationships>
</file>

<file path=ppt/notesSlides/_rels/notesSlide7.xml.rels><?xml version="1.0" encoding="UTF-8"?>
<Relationships xmlns="http://schemas.openxmlformats.org/package/2006/relationships"><Relationship Id="rId1" Type="http://schemas.openxmlformats.org/officeDocument/2006/relationships/slide" Target="../slides/slide7.xml"/><Relationship Id="rId2" Type="http://schemas.openxmlformats.org/officeDocument/2006/relationships/notesMaster" Target="../notesMasters/notesMaster1.xml"/>
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7" name="PlaceHolder 1"/>
          <p:cNvSpPr>
            <a:spLocks noGrp="1"/>
          </p:cNvSpPr>
          <p:nvPr>
            <p:ph type="sldImg"/>
          </p:nvPr>
        </p:nvSpPr>
        <p:spPr>
          <a:xfrm>
            <a:off x="685800" y="1143000"/>
            <a:ext cx="5485320" cy="3085200"/>
          </a:xfrm>
          <a:prstGeom prst="rect">
            <a:avLst/>
          </a:prstGeom>
        </p:spPr>
      </p:sp>
      <p:sp>
        <p:nvSpPr>
          <p:cNvPr id="378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5320" cy="3599280"/>
          </a:xfrm>
          <a:prstGeom prst="rect">
            <a:avLst/>
          </a:prstGeom>
        </p:spPr>
        <p:txBody>
          <a:bodyPr lIns="0" rIns="0" tIns="0" bIns="0">
            <a:noAutofit/>
          </a:bodyPr>
          <a:p>
            <a:endParaRPr b="0" lang="el-GR" sz="2000" spc="-1" strike="noStrike">
              <a:latin typeface="Arial"/>
            </a:endParaRPr>
          </a:p>
        </p:txBody>
      </p:sp>
      <p:sp>
        <p:nvSpPr>
          <p:cNvPr id="379" name="CustomShape 3"/>
          <p:cNvSpPr/>
          <p:nvPr/>
        </p:nvSpPr>
        <p:spPr>
          <a:xfrm>
            <a:off x="3884760" y="8685360"/>
            <a:ext cx="2970720" cy="4575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b">
            <a:noAutofit/>
          </a:bodyPr>
          <a:p>
            <a:pPr algn="r">
              <a:lnSpc>
                <a:spcPct val="100000"/>
              </a:lnSpc>
            </a:pPr>
            <a:fld id="{74EF5B2C-23A1-45A1-9FFB-F3DEA52F4039}" type="slidenum">
              <a:rPr b="0" lang="el-GR" sz="1200" spc="-1" strike="noStrike">
                <a:solidFill>
                  <a:srgbClr val="000000"/>
                </a:solidFill>
                <a:latin typeface="Times New Roman"/>
              </a:rPr>
              <a:t>&lt;αριθμός&gt;</a:t>
            </a:fld>
            <a:endParaRPr b="0" lang="el-GR" sz="1200" spc="-1" strike="noStrike">
              <a:latin typeface="Arial"/>
            </a:endParaRP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0" name="PlaceHolder 1"/>
          <p:cNvSpPr>
            <a:spLocks noGrp="1"/>
          </p:cNvSpPr>
          <p:nvPr>
            <p:ph type="sldImg"/>
          </p:nvPr>
        </p:nvSpPr>
        <p:spPr>
          <a:xfrm>
            <a:off x="685800" y="1143000"/>
            <a:ext cx="5485320" cy="3085200"/>
          </a:xfrm>
          <a:prstGeom prst="rect">
            <a:avLst/>
          </a:prstGeom>
        </p:spPr>
      </p:sp>
      <p:sp>
        <p:nvSpPr>
          <p:cNvPr id="381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5320" cy="3599280"/>
          </a:xfrm>
          <a:prstGeom prst="rect">
            <a:avLst/>
          </a:prstGeom>
        </p:spPr>
        <p:txBody>
          <a:bodyPr lIns="0" rIns="0" tIns="0" bIns="0">
            <a:noAutofit/>
          </a:bodyPr>
          <a:p>
            <a:endParaRPr b="0" lang="el-GR" sz="2000" spc="-1" strike="noStrike">
              <a:latin typeface="Arial"/>
            </a:endParaRPr>
          </a:p>
        </p:txBody>
      </p:sp>
      <p:sp>
        <p:nvSpPr>
          <p:cNvPr id="382" name="CustomShape 3"/>
          <p:cNvSpPr/>
          <p:nvPr/>
        </p:nvSpPr>
        <p:spPr>
          <a:xfrm>
            <a:off x="3884760" y="8685360"/>
            <a:ext cx="2970720" cy="4575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b">
            <a:noAutofit/>
          </a:bodyPr>
          <a:p>
            <a:pPr algn="r">
              <a:lnSpc>
                <a:spcPct val="100000"/>
              </a:lnSpc>
            </a:pPr>
            <a:fld id="{055A31F6-E149-4615-AADC-DA0F130352A7}" type="slidenum">
              <a:rPr b="0" lang="el-GR" sz="1200" spc="-1" strike="noStrike">
                <a:solidFill>
                  <a:srgbClr val="000000"/>
                </a:solidFill>
                <a:latin typeface="Times New Roman"/>
              </a:rPr>
              <a:t>&lt;αριθμός&gt;</a:t>
            </a:fld>
            <a:endParaRPr b="0" lang="el-GR" sz="1200" spc="-1" strike="noStrike">
              <a:latin typeface="Arial"/>
            </a:endParaRP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3" name="PlaceHolder 1"/>
          <p:cNvSpPr>
            <a:spLocks noGrp="1"/>
          </p:cNvSpPr>
          <p:nvPr>
            <p:ph type="sldImg"/>
          </p:nvPr>
        </p:nvSpPr>
        <p:spPr>
          <a:xfrm>
            <a:off x="685800" y="1143000"/>
            <a:ext cx="5485320" cy="3085200"/>
          </a:xfrm>
          <a:prstGeom prst="rect">
            <a:avLst/>
          </a:prstGeom>
        </p:spPr>
      </p:sp>
      <p:sp>
        <p:nvSpPr>
          <p:cNvPr id="384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5320" cy="3599280"/>
          </a:xfrm>
          <a:prstGeom prst="rect">
            <a:avLst/>
          </a:prstGeom>
        </p:spPr>
        <p:txBody>
          <a:bodyPr lIns="0" rIns="0" tIns="0" bIns="0">
            <a:noAutofit/>
          </a:bodyPr>
          <a:p>
            <a:endParaRPr b="0" lang="el-GR" sz="2000" spc="-1" strike="noStrike">
              <a:latin typeface="Arial"/>
            </a:endParaRPr>
          </a:p>
        </p:txBody>
      </p:sp>
      <p:sp>
        <p:nvSpPr>
          <p:cNvPr id="385" name="CustomShape 3"/>
          <p:cNvSpPr/>
          <p:nvPr/>
        </p:nvSpPr>
        <p:spPr>
          <a:xfrm>
            <a:off x="3884760" y="8685360"/>
            <a:ext cx="2970720" cy="4575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b">
            <a:noAutofit/>
          </a:bodyPr>
          <a:p>
            <a:pPr algn="r">
              <a:lnSpc>
                <a:spcPct val="100000"/>
              </a:lnSpc>
            </a:pPr>
            <a:fld id="{E11DC412-8EB4-4BF7-BAF6-B42EEB459FD4}" type="slidenum">
              <a:rPr b="0" lang="el-GR" sz="1200" spc="-1" strike="noStrike">
                <a:solidFill>
                  <a:srgbClr val="000000"/>
                </a:solidFill>
                <a:latin typeface="Times New Roman"/>
              </a:rPr>
              <a:t>&lt;αριθμός&gt;</a:t>
            </a:fld>
            <a:endParaRPr b="0" lang="el-GR" sz="1200" spc="-1" strike="noStrike">
              <a:latin typeface="Arial"/>
            </a:endParaRP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6" name="PlaceHolder 1"/>
          <p:cNvSpPr>
            <a:spLocks noGrp="1"/>
          </p:cNvSpPr>
          <p:nvPr>
            <p:ph type="sldImg"/>
          </p:nvPr>
        </p:nvSpPr>
        <p:spPr>
          <a:xfrm>
            <a:off x="685800" y="1143000"/>
            <a:ext cx="5485320" cy="3085200"/>
          </a:xfrm>
          <a:prstGeom prst="rect">
            <a:avLst/>
          </a:prstGeom>
        </p:spPr>
      </p:sp>
      <p:sp>
        <p:nvSpPr>
          <p:cNvPr id="387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5320" cy="3599280"/>
          </a:xfrm>
          <a:prstGeom prst="rect">
            <a:avLst/>
          </a:prstGeom>
        </p:spPr>
        <p:txBody>
          <a:bodyPr lIns="0" rIns="0" tIns="0" bIns="0">
            <a:noAutofit/>
          </a:bodyPr>
          <a:p>
            <a:endParaRPr b="0" lang="el-GR" sz="2000" spc="-1" strike="noStrike">
              <a:latin typeface="Arial"/>
            </a:endParaRPr>
          </a:p>
        </p:txBody>
      </p:sp>
      <p:sp>
        <p:nvSpPr>
          <p:cNvPr id="388" name="CustomShape 3"/>
          <p:cNvSpPr/>
          <p:nvPr/>
        </p:nvSpPr>
        <p:spPr>
          <a:xfrm>
            <a:off x="3884760" y="8685360"/>
            <a:ext cx="2970720" cy="4575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b">
            <a:noAutofit/>
          </a:bodyPr>
          <a:p>
            <a:pPr algn="r">
              <a:lnSpc>
                <a:spcPct val="100000"/>
              </a:lnSpc>
            </a:pPr>
            <a:fld id="{E0C4F909-5E20-41DD-BE1E-929743D96725}" type="slidenum">
              <a:rPr b="0" lang="el-GR" sz="1200" spc="-1" strike="noStrike">
                <a:solidFill>
                  <a:srgbClr val="000000"/>
                </a:solidFill>
                <a:latin typeface="Times New Roman"/>
              </a:rPr>
              <a:t>&lt;αριθμός&gt;</a:t>
            </a:fld>
            <a:endParaRPr b="0" lang="el-GR" sz="1200" spc="-1" strike="noStrike">
              <a:latin typeface="Arial"/>
            </a:endParaRP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" name="PlaceHolder 1"/>
          <p:cNvSpPr>
            <a:spLocks noGrp="1"/>
          </p:cNvSpPr>
          <p:nvPr>
            <p:ph type="sldImg"/>
          </p:nvPr>
        </p:nvSpPr>
        <p:spPr>
          <a:xfrm>
            <a:off x="685800" y="1143000"/>
            <a:ext cx="5485320" cy="3085200"/>
          </a:xfrm>
          <a:prstGeom prst="rect">
            <a:avLst/>
          </a:prstGeom>
        </p:spPr>
      </p:sp>
      <p:sp>
        <p:nvSpPr>
          <p:cNvPr id="390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5320" cy="3599280"/>
          </a:xfrm>
          <a:prstGeom prst="rect">
            <a:avLst/>
          </a:prstGeom>
        </p:spPr>
        <p:txBody>
          <a:bodyPr lIns="0" rIns="0" tIns="0" bIns="0">
            <a:noAutofit/>
          </a:bodyPr>
          <a:p>
            <a:endParaRPr b="0" lang="el-GR" sz="2000" spc="-1" strike="noStrike">
              <a:latin typeface="Arial"/>
            </a:endParaRPr>
          </a:p>
        </p:txBody>
      </p:sp>
      <p:sp>
        <p:nvSpPr>
          <p:cNvPr id="391" name="CustomShape 3"/>
          <p:cNvSpPr/>
          <p:nvPr/>
        </p:nvSpPr>
        <p:spPr>
          <a:xfrm>
            <a:off x="3884760" y="8685360"/>
            <a:ext cx="2970720" cy="4575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b">
            <a:noAutofit/>
          </a:bodyPr>
          <a:p>
            <a:pPr algn="r">
              <a:lnSpc>
                <a:spcPct val="100000"/>
              </a:lnSpc>
            </a:pPr>
            <a:fld id="{79B95B32-4E23-4A35-98AE-E15888941D20}" type="slidenum">
              <a:rPr b="0" lang="el-GR" sz="1200" spc="-1" strike="noStrike">
                <a:solidFill>
                  <a:srgbClr val="000000"/>
                </a:solidFill>
                <a:latin typeface="Times New Roman"/>
              </a:rPr>
              <a:t>&lt;αριθμός&gt;</a:t>
            </a:fld>
            <a:endParaRPr b="0" lang="el-GR" sz="1200" spc="-1" strike="noStrike">
              <a:latin typeface="Arial"/>
            </a:endParaRP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2" name="PlaceHolder 1"/>
          <p:cNvSpPr>
            <a:spLocks noGrp="1"/>
          </p:cNvSpPr>
          <p:nvPr>
            <p:ph type="sldImg"/>
          </p:nvPr>
        </p:nvSpPr>
        <p:spPr>
          <a:xfrm>
            <a:off x="685800" y="1143000"/>
            <a:ext cx="5485320" cy="3085200"/>
          </a:xfrm>
          <a:prstGeom prst="rect">
            <a:avLst/>
          </a:prstGeom>
        </p:spPr>
      </p:sp>
      <p:sp>
        <p:nvSpPr>
          <p:cNvPr id="393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5320" cy="3599280"/>
          </a:xfrm>
          <a:prstGeom prst="rect">
            <a:avLst/>
          </a:prstGeom>
        </p:spPr>
        <p:txBody>
          <a:bodyPr lIns="0" rIns="0" tIns="0" bIns="0">
            <a:noAutofit/>
          </a:bodyPr>
          <a:p>
            <a:endParaRPr b="0" lang="el-GR" sz="2000" spc="-1" strike="noStrike">
              <a:latin typeface="Arial"/>
            </a:endParaRPr>
          </a:p>
        </p:txBody>
      </p:sp>
      <p:sp>
        <p:nvSpPr>
          <p:cNvPr id="394" name="CustomShape 3"/>
          <p:cNvSpPr/>
          <p:nvPr/>
        </p:nvSpPr>
        <p:spPr>
          <a:xfrm>
            <a:off x="3884760" y="8685360"/>
            <a:ext cx="2970720" cy="4575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b">
            <a:noAutofit/>
          </a:bodyPr>
          <a:p>
            <a:pPr algn="r">
              <a:lnSpc>
                <a:spcPct val="100000"/>
              </a:lnSpc>
            </a:pPr>
            <a:fld id="{A4FADF3A-99BD-4842-9591-0449275ACE22}" type="slidenum">
              <a:rPr b="0" lang="el-GR" sz="1200" spc="-1" strike="noStrike">
                <a:solidFill>
                  <a:srgbClr val="000000"/>
                </a:solidFill>
                <a:latin typeface="Times New Roman"/>
              </a:rPr>
              <a:t>&lt;αριθμός&gt;</a:t>
            </a:fld>
            <a:endParaRPr b="0" lang="el-GR" sz="1200" spc="-1" strike="noStrike">
              <a:latin typeface="Arial"/>
            </a:endParaRP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5" name="PlaceHolder 1"/>
          <p:cNvSpPr>
            <a:spLocks noGrp="1"/>
          </p:cNvSpPr>
          <p:nvPr>
            <p:ph type="sldImg"/>
          </p:nvPr>
        </p:nvSpPr>
        <p:spPr>
          <a:xfrm>
            <a:off x="685800" y="1143000"/>
            <a:ext cx="5485320" cy="3085200"/>
          </a:xfrm>
          <a:prstGeom prst="rect">
            <a:avLst/>
          </a:prstGeom>
        </p:spPr>
      </p:sp>
      <p:sp>
        <p:nvSpPr>
          <p:cNvPr id="396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5320" cy="3599280"/>
          </a:xfrm>
          <a:prstGeom prst="rect">
            <a:avLst/>
          </a:prstGeom>
        </p:spPr>
        <p:txBody>
          <a:bodyPr lIns="0" rIns="0" tIns="0" bIns="0">
            <a:noAutofit/>
          </a:bodyPr>
          <a:p>
            <a:endParaRPr b="0" lang="el-GR" sz="2000" spc="-1" strike="noStrike">
              <a:latin typeface="Arial"/>
            </a:endParaRPr>
          </a:p>
        </p:txBody>
      </p:sp>
      <p:sp>
        <p:nvSpPr>
          <p:cNvPr id="397" name="CustomShape 3"/>
          <p:cNvSpPr/>
          <p:nvPr/>
        </p:nvSpPr>
        <p:spPr>
          <a:xfrm>
            <a:off x="3884760" y="8685360"/>
            <a:ext cx="2970720" cy="4575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b">
            <a:noAutofit/>
          </a:bodyPr>
          <a:p>
            <a:pPr algn="r">
              <a:lnSpc>
                <a:spcPct val="100000"/>
              </a:lnSpc>
            </a:pPr>
            <a:fld id="{3D166A04-484A-4644-BF65-7F1DDAE13CA8}" type="slidenum">
              <a:rPr b="0" lang="el-GR" sz="1200" spc="-1" strike="noStrike">
                <a:solidFill>
                  <a:srgbClr val="000000"/>
                </a:solidFill>
                <a:latin typeface="Times New Roman"/>
              </a:rPr>
              <a:t>&lt;αριθμός&gt;</a:t>
            </a:fld>
            <a:endParaRPr b="0" lang="el-GR" sz="1200" spc="-1" strike="noStrike">
              <a:latin typeface="Arial"/>
            </a:endParaRPr>
          </a:p>
        </p:txBody>
      </p:sp>
    </p:spTree>
  </p:cSld>
</p:note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3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3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3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4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5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_rels/slideLayout5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_rels/slideLayout5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_rels/slideLayout5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_rels/slideLayout5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_rels/slideLayout5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_rels/slideLayout5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_rels/slideLayout5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_rels/slideLayout5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_rels/slideLayout5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_rels/slideLayout6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6.xml"/>
</Relationships>
</file>

<file path=ppt/slideLayouts/_rels/slideLayout6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6.xml"/>
</Relationships>
</file>

<file path=ppt/slideLayouts/_rels/slideLayout6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6.xml"/>
</Relationships>
</file>

<file path=ppt/slideLayouts/_rels/slideLayout6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6.xml"/>
</Relationships>
</file>

<file path=ppt/slideLayouts/_rels/slideLayout6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6.xml"/>
</Relationships>
</file>

<file path=ppt/slideLayouts/_rels/slideLayout6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6.xml"/>
</Relationships>
</file>

<file path=ppt/slideLayouts/_rels/slideLayout6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6.xml"/>
</Relationships>
</file>

<file path=ppt/slideLayouts/_rels/slideLayout6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6.xml"/>
</Relationships>
</file>

<file path=ppt/slideLayouts/_rels/slideLayout6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6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7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6.xml"/>
</Relationships>
</file>

<file path=ppt/slideLayouts/_rels/slideLayout7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6.xml"/>
</Relationships>
</file>

<file path=ppt/slideLayouts/_rels/slideLayout7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6.xml"/>
</Relationships>
</file>

<file path=ppt/slideLayouts/_rels/slideLayout7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7.xml"/>
</Relationships>
</file>

<file path=ppt/slideLayouts/_rels/slideLayout7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7.xml"/>
</Relationships>
</file>

<file path=ppt/slideLayouts/_rels/slideLayout7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7.xml"/>
</Relationships>
</file>

<file path=ppt/slideLayouts/_rels/slideLayout7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7.xml"/>
</Relationships>
</file>

<file path=ppt/slideLayouts/_rels/slideLayout7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7.xml"/>
</Relationships>
</file>

<file path=ppt/slideLayouts/_rels/slideLayout7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7.xml"/>
</Relationships>
</file>

<file path=ppt/slideLayouts/_rels/slideLayout7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7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8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7.xml"/>
</Relationships>
</file>

<file path=ppt/slideLayouts/_rels/slideLayout8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7.xml"/>
</Relationships>
</file>

<file path=ppt/slideLayouts/_rels/slideLayout8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7.xml"/>
</Relationships>
</file>

<file path=ppt/slideLayouts/_rels/slideLayout8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7.xml"/>
</Relationships>
</file>

<file path=ppt/slideLayouts/_rels/slideLayout8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7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457200" y="205200"/>
            <a:ext cx="8229240" cy="85860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el-GR" sz="4400" spc="-1" strike="noStrike">
              <a:latin typeface="Arial"/>
            </a:endParaRPr>
          </a:p>
        </p:txBody>
      </p:sp>
      <p:sp>
        <p:nvSpPr>
          <p:cNvPr id="27" name="PlaceHolder 2"/>
          <p:cNvSpPr>
            <a:spLocks noGrp="1"/>
          </p:cNvSpPr>
          <p:nvPr>
            <p:ph type="body"/>
          </p:nvPr>
        </p:nvSpPr>
        <p:spPr>
          <a:xfrm>
            <a:off x="457200" y="1203480"/>
            <a:ext cx="8229240" cy="14227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l-GR" sz="3200" spc="-1" strike="noStrike">
              <a:latin typeface="Arial"/>
            </a:endParaRPr>
          </a:p>
        </p:txBody>
      </p:sp>
      <p:sp>
        <p:nvSpPr>
          <p:cNvPr id="28" name="PlaceHolder 3"/>
          <p:cNvSpPr>
            <a:spLocks noGrp="1"/>
          </p:cNvSpPr>
          <p:nvPr>
            <p:ph type="body"/>
          </p:nvPr>
        </p:nvSpPr>
        <p:spPr>
          <a:xfrm>
            <a:off x="457200" y="2761920"/>
            <a:ext cx="8229240" cy="14227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l-GR" sz="3200" spc="-1" strike="noStrike">
              <a:latin typeface="Arial"/>
            </a:endParaRPr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laceHolder 1"/>
          <p:cNvSpPr>
            <a:spLocks noGrp="1"/>
          </p:cNvSpPr>
          <p:nvPr>
            <p:ph type="title"/>
          </p:nvPr>
        </p:nvSpPr>
        <p:spPr>
          <a:xfrm>
            <a:off x="457200" y="205200"/>
            <a:ext cx="8229240" cy="85860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el-GR" sz="4400" spc="-1" strike="noStrike">
              <a:latin typeface="Arial"/>
            </a:endParaRPr>
          </a:p>
        </p:txBody>
      </p:sp>
      <p:sp>
        <p:nvSpPr>
          <p:cNvPr id="30" name="PlaceHolder 2"/>
          <p:cNvSpPr>
            <a:spLocks noGrp="1"/>
          </p:cNvSpPr>
          <p:nvPr>
            <p:ph type="body"/>
          </p:nvPr>
        </p:nvSpPr>
        <p:spPr>
          <a:xfrm>
            <a:off x="457200" y="1203480"/>
            <a:ext cx="4015800" cy="14227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l-GR" sz="3200" spc="-1" strike="noStrike">
              <a:latin typeface="Arial"/>
            </a:endParaRPr>
          </a:p>
        </p:txBody>
      </p:sp>
      <p:sp>
        <p:nvSpPr>
          <p:cNvPr id="31" name="PlaceHolder 3"/>
          <p:cNvSpPr>
            <a:spLocks noGrp="1"/>
          </p:cNvSpPr>
          <p:nvPr>
            <p:ph type="body"/>
          </p:nvPr>
        </p:nvSpPr>
        <p:spPr>
          <a:xfrm>
            <a:off x="4674240" y="1203480"/>
            <a:ext cx="4015800" cy="14227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l-GR" sz="3200" spc="-1" strike="noStrike">
              <a:latin typeface="Arial"/>
            </a:endParaRPr>
          </a:p>
        </p:txBody>
      </p:sp>
      <p:sp>
        <p:nvSpPr>
          <p:cNvPr id="32" name="PlaceHolder 4"/>
          <p:cNvSpPr>
            <a:spLocks noGrp="1"/>
          </p:cNvSpPr>
          <p:nvPr>
            <p:ph type="body"/>
          </p:nvPr>
        </p:nvSpPr>
        <p:spPr>
          <a:xfrm>
            <a:off x="457200" y="2761920"/>
            <a:ext cx="4015800" cy="14227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l-GR" sz="3200" spc="-1" strike="noStrike">
              <a:latin typeface="Arial"/>
            </a:endParaRPr>
          </a:p>
        </p:txBody>
      </p:sp>
      <p:sp>
        <p:nvSpPr>
          <p:cNvPr id="33" name="PlaceHolder 5"/>
          <p:cNvSpPr>
            <a:spLocks noGrp="1"/>
          </p:cNvSpPr>
          <p:nvPr>
            <p:ph type="body"/>
          </p:nvPr>
        </p:nvSpPr>
        <p:spPr>
          <a:xfrm>
            <a:off x="4674240" y="2761920"/>
            <a:ext cx="4015800" cy="14227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l-GR" sz="3200" spc="-1" strike="noStrike">
              <a:latin typeface="Arial"/>
            </a:endParaRPr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PlaceHolder 1"/>
          <p:cNvSpPr>
            <a:spLocks noGrp="1"/>
          </p:cNvSpPr>
          <p:nvPr>
            <p:ph type="title"/>
          </p:nvPr>
        </p:nvSpPr>
        <p:spPr>
          <a:xfrm>
            <a:off x="457200" y="205200"/>
            <a:ext cx="8229240" cy="85860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el-GR" sz="4400" spc="-1" strike="noStrike">
              <a:latin typeface="Arial"/>
            </a:endParaRPr>
          </a:p>
        </p:txBody>
      </p:sp>
      <p:sp>
        <p:nvSpPr>
          <p:cNvPr id="35" name="PlaceHolder 2"/>
          <p:cNvSpPr>
            <a:spLocks noGrp="1"/>
          </p:cNvSpPr>
          <p:nvPr>
            <p:ph type="body"/>
          </p:nvPr>
        </p:nvSpPr>
        <p:spPr>
          <a:xfrm>
            <a:off x="457200" y="1203480"/>
            <a:ext cx="2649600" cy="14227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l-GR" sz="3200" spc="-1" strike="noStrike">
              <a:latin typeface="Arial"/>
            </a:endParaRPr>
          </a:p>
        </p:txBody>
      </p:sp>
      <p:sp>
        <p:nvSpPr>
          <p:cNvPr id="36" name="PlaceHolder 3"/>
          <p:cNvSpPr>
            <a:spLocks noGrp="1"/>
          </p:cNvSpPr>
          <p:nvPr>
            <p:ph type="body"/>
          </p:nvPr>
        </p:nvSpPr>
        <p:spPr>
          <a:xfrm>
            <a:off x="3239640" y="1203480"/>
            <a:ext cx="2649600" cy="14227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l-GR" sz="3200" spc="-1" strike="noStrike">
              <a:latin typeface="Arial"/>
            </a:endParaRPr>
          </a:p>
        </p:txBody>
      </p:sp>
      <p:sp>
        <p:nvSpPr>
          <p:cNvPr id="37" name="PlaceHolder 4"/>
          <p:cNvSpPr>
            <a:spLocks noGrp="1"/>
          </p:cNvSpPr>
          <p:nvPr>
            <p:ph type="body"/>
          </p:nvPr>
        </p:nvSpPr>
        <p:spPr>
          <a:xfrm>
            <a:off x="6022080" y="1203480"/>
            <a:ext cx="2649600" cy="14227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l-GR" sz="3200" spc="-1" strike="noStrike">
              <a:latin typeface="Arial"/>
            </a:endParaRPr>
          </a:p>
        </p:txBody>
      </p:sp>
      <p:sp>
        <p:nvSpPr>
          <p:cNvPr id="38" name="PlaceHolder 5"/>
          <p:cNvSpPr>
            <a:spLocks noGrp="1"/>
          </p:cNvSpPr>
          <p:nvPr>
            <p:ph type="body"/>
          </p:nvPr>
        </p:nvSpPr>
        <p:spPr>
          <a:xfrm>
            <a:off x="457200" y="2761920"/>
            <a:ext cx="2649600" cy="14227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l-GR" sz="3200" spc="-1" strike="noStrike">
              <a:latin typeface="Arial"/>
            </a:endParaRPr>
          </a:p>
        </p:txBody>
      </p:sp>
      <p:sp>
        <p:nvSpPr>
          <p:cNvPr id="39" name="PlaceHolder 6"/>
          <p:cNvSpPr>
            <a:spLocks noGrp="1"/>
          </p:cNvSpPr>
          <p:nvPr>
            <p:ph type="body"/>
          </p:nvPr>
        </p:nvSpPr>
        <p:spPr>
          <a:xfrm>
            <a:off x="3239640" y="2761920"/>
            <a:ext cx="2649600" cy="14227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l-GR" sz="3200" spc="-1" strike="noStrike">
              <a:latin typeface="Arial"/>
            </a:endParaRPr>
          </a:p>
        </p:txBody>
      </p:sp>
      <p:sp>
        <p:nvSpPr>
          <p:cNvPr id="40" name="PlaceHolder 7"/>
          <p:cNvSpPr>
            <a:spLocks noGrp="1"/>
          </p:cNvSpPr>
          <p:nvPr>
            <p:ph type="body"/>
          </p:nvPr>
        </p:nvSpPr>
        <p:spPr>
          <a:xfrm>
            <a:off x="6022080" y="2761920"/>
            <a:ext cx="2649600" cy="14227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l-GR" sz="3200" spc="-1" strike="noStrike">
              <a:latin typeface="Arial"/>
            </a:endParaRPr>
          </a:p>
        </p:txBody>
      </p:sp>
    </p:spTree>
  </p:cSld>
</p:sldLayout>
</file>

<file path=ppt/slideLayouts/slideLayout1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PlaceHolder 1"/>
          <p:cNvSpPr>
            <a:spLocks noGrp="1"/>
          </p:cNvSpPr>
          <p:nvPr>
            <p:ph type="title"/>
          </p:nvPr>
        </p:nvSpPr>
        <p:spPr>
          <a:xfrm>
            <a:off x="457200" y="205200"/>
            <a:ext cx="8229240" cy="85860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el-GR" sz="4400" spc="-1" strike="noStrike">
              <a:latin typeface="Arial"/>
            </a:endParaRPr>
          </a:p>
        </p:txBody>
      </p:sp>
      <p:sp>
        <p:nvSpPr>
          <p:cNvPr id="47" name="PlaceHolder 2"/>
          <p:cNvSpPr>
            <a:spLocks noGrp="1"/>
          </p:cNvSpPr>
          <p:nvPr>
            <p:ph type="subTitle"/>
          </p:nvPr>
        </p:nvSpPr>
        <p:spPr>
          <a:xfrm>
            <a:off x="457200" y="1203480"/>
            <a:ext cx="8229240" cy="298296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el-GR" sz="3200" spc="-1" strike="noStrike">
              <a:latin typeface="Arial"/>
            </a:endParaRPr>
          </a:p>
        </p:txBody>
      </p:sp>
    </p:spTree>
  </p:cSld>
</p:sldLayout>
</file>

<file path=ppt/slideLayouts/slideLayout1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PlaceHolder 1"/>
          <p:cNvSpPr>
            <a:spLocks noGrp="1"/>
          </p:cNvSpPr>
          <p:nvPr>
            <p:ph type="title"/>
          </p:nvPr>
        </p:nvSpPr>
        <p:spPr>
          <a:xfrm>
            <a:off x="457200" y="205200"/>
            <a:ext cx="8229240" cy="85860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el-GR" sz="4400" spc="-1" strike="noStrike">
              <a:latin typeface="Arial"/>
            </a:endParaRPr>
          </a:p>
        </p:txBody>
      </p:sp>
      <p:sp>
        <p:nvSpPr>
          <p:cNvPr id="49" name="PlaceHolder 2"/>
          <p:cNvSpPr>
            <a:spLocks noGrp="1"/>
          </p:cNvSpPr>
          <p:nvPr>
            <p:ph type="body"/>
          </p:nvPr>
        </p:nvSpPr>
        <p:spPr>
          <a:xfrm>
            <a:off x="457200" y="1203480"/>
            <a:ext cx="8229240" cy="29829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l-GR" sz="3200" spc="-1" strike="noStrike">
              <a:latin typeface="Arial"/>
            </a:endParaRPr>
          </a:p>
        </p:txBody>
      </p:sp>
    </p:spTree>
  </p:cSld>
</p:sldLayout>
</file>

<file path=ppt/slideLayouts/slideLayout1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PlaceHolder 1"/>
          <p:cNvSpPr>
            <a:spLocks noGrp="1"/>
          </p:cNvSpPr>
          <p:nvPr>
            <p:ph type="title"/>
          </p:nvPr>
        </p:nvSpPr>
        <p:spPr>
          <a:xfrm>
            <a:off x="457200" y="205200"/>
            <a:ext cx="8229240" cy="85860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el-GR" sz="4400" spc="-1" strike="noStrike">
              <a:latin typeface="Arial"/>
            </a:endParaRPr>
          </a:p>
        </p:txBody>
      </p:sp>
      <p:sp>
        <p:nvSpPr>
          <p:cNvPr id="51" name="PlaceHolder 2"/>
          <p:cNvSpPr>
            <a:spLocks noGrp="1"/>
          </p:cNvSpPr>
          <p:nvPr>
            <p:ph type="body"/>
          </p:nvPr>
        </p:nvSpPr>
        <p:spPr>
          <a:xfrm>
            <a:off x="457200" y="1203480"/>
            <a:ext cx="4015800" cy="29829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l-GR" sz="3200" spc="-1" strike="noStrike">
              <a:latin typeface="Arial"/>
            </a:endParaRPr>
          </a:p>
        </p:txBody>
      </p:sp>
      <p:sp>
        <p:nvSpPr>
          <p:cNvPr id="52" name="PlaceHolder 3"/>
          <p:cNvSpPr>
            <a:spLocks noGrp="1"/>
          </p:cNvSpPr>
          <p:nvPr>
            <p:ph type="body"/>
          </p:nvPr>
        </p:nvSpPr>
        <p:spPr>
          <a:xfrm>
            <a:off x="4674240" y="1203480"/>
            <a:ext cx="4015800" cy="29829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l-GR" sz="3200" spc="-1" strike="noStrike">
              <a:latin typeface="Arial"/>
            </a:endParaRPr>
          </a:p>
        </p:txBody>
      </p:sp>
    </p:spTree>
  </p:cSld>
</p:sldLayout>
</file>

<file path=ppt/slideLayouts/slideLayout1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PlaceHolder 1"/>
          <p:cNvSpPr>
            <a:spLocks noGrp="1"/>
          </p:cNvSpPr>
          <p:nvPr>
            <p:ph type="title"/>
          </p:nvPr>
        </p:nvSpPr>
        <p:spPr>
          <a:xfrm>
            <a:off x="457200" y="205200"/>
            <a:ext cx="8229240" cy="85860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el-GR" sz="4400" spc="-1" strike="noStrike">
              <a:latin typeface="Arial"/>
            </a:endParaRPr>
          </a:p>
        </p:txBody>
      </p:sp>
    </p:spTree>
  </p:cSld>
</p:sldLayout>
</file>

<file path=ppt/slideLayouts/slideLayout1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PlaceHolder 1"/>
          <p:cNvSpPr>
            <a:spLocks noGrp="1"/>
          </p:cNvSpPr>
          <p:nvPr>
            <p:ph type="subTitle"/>
          </p:nvPr>
        </p:nvSpPr>
        <p:spPr>
          <a:xfrm>
            <a:off x="457200" y="205200"/>
            <a:ext cx="8229240" cy="398124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el-GR" sz="3200" spc="-1" strike="noStrike">
              <a:latin typeface="Arial"/>
            </a:endParaRPr>
          </a:p>
        </p:txBody>
      </p:sp>
    </p:spTree>
  </p:cSld>
</p:sldLayout>
</file>

<file path=ppt/slideLayouts/slideLayout1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PlaceHolder 1"/>
          <p:cNvSpPr>
            <a:spLocks noGrp="1"/>
          </p:cNvSpPr>
          <p:nvPr>
            <p:ph type="title"/>
          </p:nvPr>
        </p:nvSpPr>
        <p:spPr>
          <a:xfrm>
            <a:off x="457200" y="205200"/>
            <a:ext cx="8229240" cy="85860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el-GR" sz="4400" spc="-1" strike="noStrike">
              <a:latin typeface="Arial"/>
            </a:endParaRPr>
          </a:p>
        </p:txBody>
      </p:sp>
      <p:sp>
        <p:nvSpPr>
          <p:cNvPr id="56" name="PlaceHolder 2"/>
          <p:cNvSpPr>
            <a:spLocks noGrp="1"/>
          </p:cNvSpPr>
          <p:nvPr>
            <p:ph type="body"/>
          </p:nvPr>
        </p:nvSpPr>
        <p:spPr>
          <a:xfrm>
            <a:off x="457200" y="1203480"/>
            <a:ext cx="4015800" cy="14227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l-GR" sz="3200" spc="-1" strike="noStrike">
              <a:latin typeface="Arial"/>
            </a:endParaRPr>
          </a:p>
        </p:txBody>
      </p:sp>
      <p:sp>
        <p:nvSpPr>
          <p:cNvPr id="57" name="PlaceHolder 3"/>
          <p:cNvSpPr>
            <a:spLocks noGrp="1"/>
          </p:cNvSpPr>
          <p:nvPr>
            <p:ph type="body"/>
          </p:nvPr>
        </p:nvSpPr>
        <p:spPr>
          <a:xfrm>
            <a:off x="4674240" y="1203480"/>
            <a:ext cx="4015800" cy="29829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l-GR" sz="3200" spc="-1" strike="noStrike">
              <a:latin typeface="Arial"/>
            </a:endParaRPr>
          </a:p>
        </p:txBody>
      </p:sp>
      <p:sp>
        <p:nvSpPr>
          <p:cNvPr id="58" name="PlaceHolder 4"/>
          <p:cNvSpPr>
            <a:spLocks noGrp="1"/>
          </p:cNvSpPr>
          <p:nvPr>
            <p:ph type="body"/>
          </p:nvPr>
        </p:nvSpPr>
        <p:spPr>
          <a:xfrm>
            <a:off x="457200" y="2761920"/>
            <a:ext cx="4015800" cy="14227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l-GR" sz="3200" spc="-1" strike="noStrike">
              <a:latin typeface="Arial"/>
            </a:endParaRP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457200" y="205200"/>
            <a:ext cx="8229240" cy="85860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el-GR" sz="4400" spc="-1" strike="noStrike">
              <a:latin typeface="Arial"/>
            </a:endParaRPr>
          </a:p>
        </p:txBody>
      </p:sp>
      <p:sp>
        <p:nvSpPr>
          <p:cNvPr id="6" name="PlaceHolder 2"/>
          <p:cNvSpPr>
            <a:spLocks noGrp="1"/>
          </p:cNvSpPr>
          <p:nvPr>
            <p:ph type="subTitle"/>
          </p:nvPr>
        </p:nvSpPr>
        <p:spPr>
          <a:xfrm>
            <a:off x="457200" y="1203480"/>
            <a:ext cx="8229240" cy="298296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el-GR" sz="3200" spc="-1" strike="noStrike">
              <a:latin typeface="Arial"/>
            </a:endParaRPr>
          </a:p>
        </p:txBody>
      </p:sp>
    </p:spTree>
  </p:cSld>
</p:sldLayout>
</file>

<file path=ppt/slideLayouts/slideLayout2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PlaceHolder 1"/>
          <p:cNvSpPr>
            <a:spLocks noGrp="1"/>
          </p:cNvSpPr>
          <p:nvPr>
            <p:ph type="title"/>
          </p:nvPr>
        </p:nvSpPr>
        <p:spPr>
          <a:xfrm>
            <a:off x="457200" y="205200"/>
            <a:ext cx="8229240" cy="85860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el-GR" sz="4400" spc="-1" strike="noStrike">
              <a:latin typeface="Arial"/>
            </a:endParaRPr>
          </a:p>
        </p:txBody>
      </p:sp>
      <p:sp>
        <p:nvSpPr>
          <p:cNvPr id="60" name="PlaceHolder 2"/>
          <p:cNvSpPr>
            <a:spLocks noGrp="1"/>
          </p:cNvSpPr>
          <p:nvPr>
            <p:ph type="body"/>
          </p:nvPr>
        </p:nvSpPr>
        <p:spPr>
          <a:xfrm>
            <a:off x="457200" y="1203480"/>
            <a:ext cx="4015800" cy="29829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l-GR" sz="3200" spc="-1" strike="noStrike">
              <a:latin typeface="Arial"/>
            </a:endParaRPr>
          </a:p>
        </p:txBody>
      </p:sp>
      <p:sp>
        <p:nvSpPr>
          <p:cNvPr id="61" name="PlaceHolder 3"/>
          <p:cNvSpPr>
            <a:spLocks noGrp="1"/>
          </p:cNvSpPr>
          <p:nvPr>
            <p:ph type="body"/>
          </p:nvPr>
        </p:nvSpPr>
        <p:spPr>
          <a:xfrm>
            <a:off x="4674240" y="1203480"/>
            <a:ext cx="4015800" cy="14227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l-GR" sz="3200" spc="-1" strike="noStrike">
              <a:latin typeface="Arial"/>
            </a:endParaRPr>
          </a:p>
        </p:txBody>
      </p:sp>
      <p:sp>
        <p:nvSpPr>
          <p:cNvPr id="62" name="PlaceHolder 4"/>
          <p:cNvSpPr>
            <a:spLocks noGrp="1"/>
          </p:cNvSpPr>
          <p:nvPr>
            <p:ph type="body"/>
          </p:nvPr>
        </p:nvSpPr>
        <p:spPr>
          <a:xfrm>
            <a:off x="4674240" y="2761920"/>
            <a:ext cx="4015800" cy="14227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l-GR" sz="3200" spc="-1" strike="noStrike">
              <a:latin typeface="Arial"/>
            </a:endParaRPr>
          </a:p>
        </p:txBody>
      </p:sp>
    </p:spTree>
  </p:cSld>
</p:sldLayout>
</file>

<file path=ppt/slideLayouts/slideLayout2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PlaceHolder 1"/>
          <p:cNvSpPr>
            <a:spLocks noGrp="1"/>
          </p:cNvSpPr>
          <p:nvPr>
            <p:ph type="title"/>
          </p:nvPr>
        </p:nvSpPr>
        <p:spPr>
          <a:xfrm>
            <a:off x="457200" y="205200"/>
            <a:ext cx="8229240" cy="85860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el-GR" sz="4400" spc="-1" strike="noStrike">
              <a:latin typeface="Arial"/>
            </a:endParaRPr>
          </a:p>
        </p:txBody>
      </p:sp>
      <p:sp>
        <p:nvSpPr>
          <p:cNvPr id="64" name="PlaceHolder 2"/>
          <p:cNvSpPr>
            <a:spLocks noGrp="1"/>
          </p:cNvSpPr>
          <p:nvPr>
            <p:ph type="body"/>
          </p:nvPr>
        </p:nvSpPr>
        <p:spPr>
          <a:xfrm>
            <a:off x="457200" y="1203480"/>
            <a:ext cx="4015800" cy="14227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l-GR" sz="3200" spc="-1" strike="noStrike">
              <a:latin typeface="Arial"/>
            </a:endParaRPr>
          </a:p>
        </p:txBody>
      </p:sp>
      <p:sp>
        <p:nvSpPr>
          <p:cNvPr id="65" name="PlaceHolder 3"/>
          <p:cNvSpPr>
            <a:spLocks noGrp="1"/>
          </p:cNvSpPr>
          <p:nvPr>
            <p:ph type="body"/>
          </p:nvPr>
        </p:nvSpPr>
        <p:spPr>
          <a:xfrm>
            <a:off x="4674240" y="1203480"/>
            <a:ext cx="4015800" cy="14227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l-GR" sz="3200" spc="-1" strike="noStrike">
              <a:latin typeface="Arial"/>
            </a:endParaRPr>
          </a:p>
        </p:txBody>
      </p:sp>
      <p:sp>
        <p:nvSpPr>
          <p:cNvPr id="66" name="PlaceHolder 4"/>
          <p:cNvSpPr>
            <a:spLocks noGrp="1"/>
          </p:cNvSpPr>
          <p:nvPr>
            <p:ph type="body"/>
          </p:nvPr>
        </p:nvSpPr>
        <p:spPr>
          <a:xfrm>
            <a:off x="457200" y="2761920"/>
            <a:ext cx="8229240" cy="14227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l-GR" sz="3200" spc="-1" strike="noStrike">
              <a:latin typeface="Arial"/>
            </a:endParaRPr>
          </a:p>
        </p:txBody>
      </p:sp>
    </p:spTree>
  </p:cSld>
</p:sldLayout>
</file>

<file path=ppt/slideLayouts/slideLayout2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PlaceHolder 1"/>
          <p:cNvSpPr>
            <a:spLocks noGrp="1"/>
          </p:cNvSpPr>
          <p:nvPr>
            <p:ph type="title"/>
          </p:nvPr>
        </p:nvSpPr>
        <p:spPr>
          <a:xfrm>
            <a:off x="457200" y="205200"/>
            <a:ext cx="8229240" cy="85860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el-GR" sz="4400" spc="-1" strike="noStrike">
              <a:latin typeface="Arial"/>
            </a:endParaRPr>
          </a:p>
        </p:txBody>
      </p:sp>
      <p:sp>
        <p:nvSpPr>
          <p:cNvPr id="68" name="PlaceHolder 2"/>
          <p:cNvSpPr>
            <a:spLocks noGrp="1"/>
          </p:cNvSpPr>
          <p:nvPr>
            <p:ph type="body"/>
          </p:nvPr>
        </p:nvSpPr>
        <p:spPr>
          <a:xfrm>
            <a:off x="457200" y="1203480"/>
            <a:ext cx="8229240" cy="14227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l-GR" sz="3200" spc="-1" strike="noStrike">
              <a:latin typeface="Arial"/>
            </a:endParaRPr>
          </a:p>
        </p:txBody>
      </p:sp>
      <p:sp>
        <p:nvSpPr>
          <p:cNvPr id="69" name="PlaceHolder 3"/>
          <p:cNvSpPr>
            <a:spLocks noGrp="1"/>
          </p:cNvSpPr>
          <p:nvPr>
            <p:ph type="body"/>
          </p:nvPr>
        </p:nvSpPr>
        <p:spPr>
          <a:xfrm>
            <a:off x="457200" y="2761920"/>
            <a:ext cx="8229240" cy="14227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l-GR" sz="3200" spc="-1" strike="noStrike">
              <a:latin typeface="Arial"/>
            </a:endParaRPr>
          </a:p>
        </p:txBody>
      </p:sp>
    </p:spTree>
  </p:cSld>
</p:sldLayout>
</file>

<file path=ppt/slideLayouts/slideLayout2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PlaceHolder 1"/>
          <p:cNvSpPr>
            <a:spLocks noGrp="1"/>
          </p:cNvSpPr>
          <p:nvPr>
            <p:ph type="title"/>
          </p:nvPr>
        </p:nvSpPr>
        <p:spPr>
          <a:xfrm>
            <a:off x="457200" y="205200"/>
            <a:ext cx="8229240" cy="85860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el-GR" sz="4400" spc="-1" strike="noStrike">
              <a:latin typeface="Arial"/>
            </a:endParaRPr>
          </a:p>
        </p:txBody>
      </p:sp>
      <p:sp>
        <p:nvSpPr>
          <p:cNvPr id="71" name="PlaceHolder 2"/>
          <p:cNvSpPr>
            <a:spLocks noGrp="1"/>
          </p:cNvSpPr>
          <p:nvPr>
            <p:ph type="body"/>
          </p:nvPr>
        </p:nvSpPr>
        <p:spPr>
          <a:xfrm>
            <a:off x="457200" y="1203480"/>
            <a:ext cx="4015800" cy="14227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l-GR" sz="3200" spc="-1" strike="noStrike">
              <a:latin typeface="Arial"/>
            </a:endParaRPr>
          </a:p>
        </p:txBody>
      </p:sp>
      <p:sp>
        <p:nvSpPr>
          <p:cNvPr id="72" name="PlaceHolder 3"/>
          <p:cNvSpPr>
            <a:spLocks noGrp="1"/>
          </p:cNvSpPr>
          <p:nvPr>
            <p:ph type="body"/>
          </p:nvPr>
        </p:nvSpPr>
        <p:spPr>
          <a:xfrm>
            <a:off x="4674240" y="1203480"/>
            <a:ext cx="4015800" cy="14227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l-GR" sz="3200" spc="-1" strike="noStrike">
              <a:latin typeface="Arial"/>
            </a:endParaRPr>
          </a:p>
        </p:txBody>
      </p:sp>
      <p:sp>
        <p:nvSpPr>
          <p:cNvPr id="73" name="PlaceHolder 4"/>
          <p:cNvSpPr>
            <a:spLocks noGrp="1"/>
          </p:cNvSpPr>
          <p:nvPr>
            <p:ph type="body"/>
          </p:nvPr>
        </p:nvSpPr>
        <p:spPr>
          <a:xfrm>
            <a:off x="457200" y="2761920"/>
            <a:ext cx="4015800" cy="14227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l-GR" sz="3200" spc="-1" strike="noStrike">
              <a:latin typeface="Arial"/>
            </a:endParaRPr>
          </a:p>
        </p:txBody>
      </p:sp>
      <p:sp>
        <p:nvSpPr>
          <p:cNvPr id="74" name="PlaceHolder 5"/>
          <p:cNvSpPr>
            <a:spLocks noGrp="1"/>
          </p:cNvSpPr>
          <p:nvPr>
            <p:ph type="body"/>
          </p:nvPr>
        </p:nvSpPr>
        <p:spPr>
          <a:xfrm>
            <a:off x="4674240" y="2761920"/>
            <a:ext cx="4015800" cy="14227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l-GR" sz="3200" spc="-1" strike="noStrike">
              <a:latin typeface="Arial"/>
            </a:endParaRPr>
          </a:p>
        </p:txBody>
      </p:sp>
    </p:spTree>
  </p:cSld>
</p:sldLayout>
</file>

<file path=ppt/slideLayouts/slideLayout2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PlaceHolder 1"/>
          <p:cNvSpPr>
            <a:spLocks noGrp="1"/>
          </p:cNvSpPr>
          <p:nvPr>
            <p:ph type="title"/>
          </p:nvPr>
        </p:nvSpPr>
        <p:spPr>
          <a:xfrm>
            <a:off x="457200" y="205200"/>
            <a:ext cx="8229240" cy="85860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el-GR" sz="4400" spc="-1" strike="noStrike">
              <a:latin typeface="Arial"/>
            </a:endParaRPr>
          </a:p>
        </p:txBody>
      </p:sp>
      <p:sp>
        <p:nvSpPr>
          <p:cNvPr id="76" name="PlaceHolder 2"/>
          <p:cNvSpPr>
            <a:spLocks noGrp="1"/>
          </p:cNvSpPr>
          <p:nvPr>
            <p:ph type="body"/>
          </p:nvPr>
        </p:nvSpPr>
        <p:spPr>
          <a:xfrm>
            <a:off x="457200" y="1203480"/>
            <a:ext cx="2649600" cy="14227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l-GR" sz="3200" spc="-1" strike="noStrike">
              <a:latin typeface="Arial"/>
            </a:endParaRPr>
          </a:p>
        </p:txBody>
      </p:sp>
      <p:sp>
        <p:nvSpPr>
          <p:cNvPr id="77" name="PlaceHolder 3"/>
          <p:cNvSpPr>
            <a:spLocks noGrp="1"/>
          </p:cNvSpPr>
          <p:nvPr>
            <p:ph type="body"/>
          </p:nvPr>
        </p:nvSpPr>
        <p:spPr>
          <a:xfrm>
            <a:off x="3239640" y="1203480"/>
            <a:ext cx="2649600" cy="14227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l-GR" sz="3200" spc="-1" strike="noStrike">
              <a:latin typeface="Arial"/>
            </a:endParaRPr>
          </a:p>
        </p:txBody>
      </p:sp>
      <p:sp>
        <p:nvSpPr>
          <p:cNvPr id="78" name="PlaceHolder 4"/>
          <p:cNvSpPr>
            <a:spLocks noGrp="1"/>
          </p:cNvSpPr>
          <p:nvPr>
            <p:ph type="body"/>
          </p:nvPr>
        </p:nvSpPr>
        <p:spPr>
          <a:xfrm>
            <a:off x="6022080" y="1203480"/>
            <a:ext cx="2649600" cy="14227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l-GR" sz="3200" spc="-1" strike="noStrike">
              <a:latin typeface="Arial"/>
            </a:endParaRPr>
          </a:p>
        </p:txBody>
      </p:sp>
      <p:sp>
        <p:nvSpPr>
          <p:cNvPr id="79" name="PlaceHolder 5"/>
          <p:cNvSpPr>
            <a:spLocks noGrp="1"/>
          </p:cNvSpPr>
          <p:nvPr>
            <p:ph type="body"/>
          </p:nvPr>
        </p:nvSpPr>
        <p:spPr>
          <a:xfrm>
            <a:off x="457200" y="2761920"/>
            <a:ext cx="2649600" cy="14227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l-GR" sz="3200" spc="-1" strike="noStrike">
              <a:latin typeface="Arial"/>
            </a:endParaRPr>
          </a:p>
        </p:txBody>
      </p:sp>
      <p:sp>
        <p:nvSpPr>
          <p:cNvPr id="80" name="PlaceHolder 6"/>
          <p:cNvSpPr>
            <a:spLocks noGrp="1"/>
          </p:cNvSpPr>
          <p:nvPr>
            <p:ph type="body"/>
          </p:nvPr>
        </p:nvSpPr>
        <p:spPr>
          <a:xfrm>
            <a:off x="3239640" y="2761920"/>
            <a:ext cx="2649600" cy="14227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l-GR" sz="3200" spc="-1" strike="noStrike">
              <a:latin typeface="Arial"/>
            </a:endParaRPr>
          </a:p>
        </p:txBody>
      </p:sp>
      <p:sp>
        <p:nvSpPr>
          <p:cNvPr id="81" name="PlaceHolder 7"/>
          <p:cNvSpPr>
            <a:spLocks noGrp="1"/>
          </p:cNvSpPr>
          <p:nvPr>
            <p:ph type="body"/>
          </p:nvPr>
        </p:nvSpPr>
        <p:spPr>
          <a:xfrm>
            <a:off x="6022080" y="2761920"/>
            <a:ext cx="2649600" cy="14227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l-GR" sz="3200" spc="-1" strike="noStrike">
              <a:latin typeface="Arial"/>
            </a:endParaRPr>
          </a:p>
        </p:txBody>
      </p:sp>
    </p:spTree>
  </p:cSld>
</p:sldLayout>
</file>

<file path=ppt/slideLayouts/slideLayout2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2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PlaceHolder 1"/>
          <p:cNvSpPr>
            <a:spLocks noGrp="1"/>
          </p:cNvSpPr>
          <p:nvPr>
            <p:ph type="title"/>
          </p:nvPr>
        </p:nvSpPr>
        <p:spPr>
          <a:xfrm>
            <a:off x="457200" y="205200"/>
            <a:ext cx="8229240" cy="85860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el-GR" sz="4400" spc="-1" strike="noStrike">
              <a:latin typeface="Arial"/>
            </a:endParaRPr>
          </a:p>
        </p:txBody>
      </p:sp>
      <p:sp>
        <p:nvSpPr>
          <p:cNvPr id="88" name="PlaceHolder 2"/>
          <p:cNvSpPr>
            <a:spLocks noGrp="1"/>
          </p:cNvSpPr>
          <p:nvPr>
            <p:ph type="subTitle"/>
          </p:nvPr>
        </p:nvSpPr>
        <p:spPr>
          <a:xfrm>
            <a:off x="457200" y="1203480"/>
            <a:ext cx="8229240" cy="298296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el-GR" sz="3200" spc="-1" strike="noStrike">
              <a:latin typeface="Arial"/>
            </a:endParaRPr>
          </a:p>
        </p:txBody>
      </p:sp>
    </p:spTree>
  </p:cSld>
</p:sldLayout>
</file>

<file path=ppt/slideLayouts/slideLayout2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PlaceHolder 1"/>
          <p:cNvSpPr>
            <a:spLocks noGrp="1"/>
          </p:cNvSpPr>
          <p:nvPr>
            <p:ph type="title"/>
          </p:nvPr>
        </p:nvSpPr>
        <p:spPr>
          <a:xfrm>
            <a:off x="457200" y="205200"/>
            <a:ext cx="8229240" cy="85860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el-GR" sz="4400" spc="-1" strike="noStrike">
              <a:latin typeface="Arial"/>
            </a:endParaRPr>
          </a:p>
        </p:txBody>
      </p:sp>
      <p:sp>
        <p:nvSpPr>
          <p:cNvPr id="90" name="PlaceHolder 2"/>
          <p:cNvSpPr>
            <a:spLocks noGrp="1"/>
          </p:cNvSpPr>
          <p:nvPr>
            <p:ph type="body"/>
          </p:nvPr>
        </p:nvSpPr>
        <p:spPr>
          <a:xfrm>
            <a:off x="457200" y="1203480"/>
            <a:ext cx="8229240" cy="29829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l-GR" sz="3200" spc="-1" strike="noStrike">
              <a:latin typeface="Arial"/>
            </a:endParaRPr>
          </a:p>
        </p:txBody>
      </p:sp>
    </p:spTree>
  </p:cSld>
</p:sldLayout>
</file>

<file path=ppt/slideLayouts/slideLayout2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PlaceHolder 1"/>
          <p:cNvSpPr>
            <a:spLocks noGrp="1"/>
          </p:cNvSpPr>
          <p:nvPr>
            <p:ph type="title"/>
          </p:nvPr>
        </p:nvSpPr>
        <p:spPr>
          <a:xfrm>
            <a:off x="457200" y="205200"/>
            <a:ext cx="8229240" cy="85860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el-GR" sz="4400" spc="-1" strike="noStrike">
              <a:latin typeface="Arial"/>
            </a:endParaRPr>
          </a:p>
        </p:txBody>
      </p:sp>
      <p:sp>
        <p:nvSpPr>
          <p:cNvPr id="92" name="PlaceHolder 2"/>
          <p:cNvSpPr>
            <a:spLocks noGrp="1"/>
          </p:cNvSpPr>
          <p:nvPr>
            <p:ph type="body"/>
          </p:nvPr>
        </p:nvSpPr>
        <p:spPr>
          <a:xfrm>
            <a:off x="457200" y="1203480"/>
            <a:ext cx="4015800" cy="29829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l-GR" sz="3200" spc="-1" strike="noStrike">
              <a:latin typeface="Arial"/>
            </a:endParaRPr>
          </a:p>
        </p:txBody>
      </p:sp>
      <p:sp>
        <p:nvSpPr>
          <p:cNvPr id="93" name="PlaceHolder 3"/>
          <p:cNvSpPr>
            <a:spLocks noGrp="1"/>
          </p:cNvSpPr>
          <p:nvPr>
            <p:ph type="body"/>
          </p:nvPr>
        </p:nvSpPr>
        <p:spPr>
          <a:xfrm>
            <a:off x="4674240" y="1203480"/>
            <a:ext cx="4015800" cy="29829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l-GR" sz="3200" spc="-1" strike="noStrike">
              <a:latin typeface="Arial"/>
            </a:endParaRPr>
          </a:p>
        </p:txBody>
      </p:sp>
    </p:spTree>
  </p:cSld>
</p:sldLayout>
</file>

<file path=ppt/slideLayouts/slideLayout2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PlaceHolder 1"/>
          <p:cNvSpPr>
            <a:spLocks noGrp="1"/>
          </p:cNvSpPr>
          <p:nvPr>
            <p:ph type="title"/>
          </p:nvPr>
        </p:nvSpPr>
        <p:spPr>
          <a:xfrm>
            <a:off x="457200" y="205200"/>
            <a:ext cx="8229240" cy="85860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el-GR" sz="4400" spc="-1" strike="noStrike">
              <a:latin typeface="Arial"/>
            </a:endParaRP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ceHolder 1"/>
          <p:cNvSpPr>
            <a:spLocks noGrp="1"/>
          </p:cNvSpPr>
          <p:nvPr>
            <p:ph type="title"/>
          </p:nvPr>
        </p:nvSpPr>
        <p:spPr>
          <a:xfrm>
            <a:off x="457200" y="205200"/>
            <a:ext cx="8229240" cy="85860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el-GR" sz="4400" spc="-1" strike="noStrike">
              <a:latin typeface="Arial"/>
            </a:endParaRPr>
          </a:p>
        </p:txBody>
      </p:sp>
      <p:sp>
        <p:nvSpPr>
          <p:cNvPr id="8" name="PlaceHolder 2"/>
          <p:cNvSpPr>
            <a:spLocks noGrp="1"/>
          </p:cNvSpPr>
          <p:nvPr>
            <p:ph type="body"/>
          </p:nvPr>
        </p:nvSpPr>
        <p:spPr>
          <a:xfrm>
            <a:off x="457200" y="1203480"/>
            <a:ext cx="8229240" cy="29829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l-GR" sz="3200" spc="-1" strike="noStrike">
              <a:latin typeface="Arial"/>
            </a:endParaRPr>
          </a:p>
        </p:txBody>
      </p:sp>
    </p:spTree>
  </p:cSld>
</p:sldLayout>
</file>

<file path=ppt/slideLayouts/slideLayout3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PlaceHolder 1"/>
          <p:cNvSpPr>
            <a:spLocks noGrp="1"/>
          </p:cNvSpPr>
          <p:nvPr>
            <p:ph type="subTitle"/>
          </p:nvPr>
        </p:nvSpPr>
        <p:spPr>
          <a:xfrm>
            <a:off x="457200" y="205200"/>
            <a:ext cx="8229240" cy="398124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el-GR" sz="3200" spc="-1" strike="noStrike">
              <a:latin typeface="Arial"/>
            </a:endParaRPr>
          </a:p>
        </p:txBody>
      </p:sp>
    </p:spTree>
  </p:cSld>
</p:sldLayout>
</file>

<file path=ppt/slideLayouts/slideLayout3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PlaceHolder 1"/>
          <p:cNvSpPr>
            <a:spLocks noGrp="1"/>
          </p:cNvSpPr>
          <p:nvPr>
            <p:ph type="title"/>
          </p:nvPr>
        </p:nvSpPr>
        <p:spPr>
          <a:xfrm>
            <a:off x="457200" y="205200"/>
            <a:ext cx="8229240" cy="85860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el-GR" sz="4400" spc="-1" strike="noStrike">
              <a:latin typeface="Arial"/>
            </a:endParaRPr>
          </a:p>
        </p:txBody>
      </p:sp>
      <p:sp>
        <p:nvSpPr>
          <p:cNvPr id="97" name="PlaceHolder 2"/>
          <p:cNvSpPr>
            <a:spLocks noGrp="1"/>
          </p:cNvSpPr>
          <p:nvPr>
            <p:ph type="body"/>
          </p:nvPr>
        </p:nvSpPr>
        <p:spPr>
          <a:xfrm>
            <a:off x="457200" y="1203480"/>
            <a:ext cx="4015800" cy="14227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l-GR" sz="3200" spc="-1" strike="noStrike">
              <a:latin typeface="Arial"/>
            </a:endParaRPr>
          </a:p>
        </p:txBody>
      </p:sp>
      <p:sp>
        <p:nvSpPr>
          <p:cNvPr id="98" name="PlaceHolder 3"/>
          <p:cNvSpPr>
            <a:spLocks noGrp="1"/>
          </p:cNvSpPr>
          <p:nvPr>
            <p:ph type="body"/>
          </p:nvPr>
        </p:nvSpPr>
        <p:spPr>
          <a:xfrm>
            <a:off x="4674240" y="1203480"/>
            <a:ext cx="4015800" cy="29829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l-GR" sz="3200" spc="-1" strike="noStrike">
              <a:latin typeface="Arial"/>
            </a:endParaRPr>
          </a:p>
        </p:txBody>
      </p:sp>
      <p:sp>
        <p:nvSpPr>
          <p:cNvPr id="99" name="PlaceHolder 4"/>
          <p:cNvSpPr>
            <a:spLocks noGrp="1"/>
          </p:cNvSpPr>
          <p:nvPr>
            <p:ph type="body"/>
          </p:nvPr>
        </p:nvSpPr>
        <p:spPr>
          <a:xfrm>
            <a:off x="457200" y="2761920"/>
            <a:ext cx="4015800" cy="14227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l-GR" sz="3200" spc="-1" strike="noStrike">
              <a:latin typeface="Arial"/>
            </a:endParaRPr>
          </a:p>
        </p:txBody>
      </p:sp>
    </p:spTree>
  </p:cSld>
</p:sldLayout>
</file>

<file path=ppt/slideLayouts/slideLayout3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PlaceHolder 1"/>
          <p:cNvSpPr>
            <a:spLocks noGrp="1"/>
          </p:cNvSpPr>
          <p:nvPr>
            <p:ph type="title"/>
          </p:nvPr>
        </p:nvSpPr>
        <p:spPr>
          <a:xfrm>
            <a:off x="457200" y="205200"/>
            <a:ext cx="8229240" cy="85860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el-GR" sz="4400" spc="-1" strike="noStrike">
              <a:latin typeface="Arial"/>
            </a:endParaRPr>
          </a:p>
        </p:txBody>
      </p:sp>
      <p:sp>
        <p:nvSpPr>
          <p:cNvPr id="101" name="PlaceHolder 2"/>
          <p:cNvSpPr>
            <a:spLocks noGrp="1"/>
          </p:cNvSpPr>
          <p:nvPr>
            <p:ph type="body"/>
          </p:nvPr>
        </p:nvSpPr>
        <p:spPr>
          <a:xfrm>
            <a:off x="457200" y="1203480"/>
            <a:ext cx="4015800" cy="29829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l-GR" sz="3200" spc="-1" strike="noStrike">
              <a:latin typeface="Arial"/>
            </a:endParaRPr>
          </a:p>
        </p:txBody>
      </p:sp>
      <p:sp>
        <p:nvSpPr>
          <p:cNvPr id="102" name="PlaceHolder 3"/>
          <p:cNvSpPr>
            <a:spLocks noGrp="1"/>
          </p:cNvSpPr>
          <p:nvPr>
            <p:ph type="body"/>
          </p:nvPr>
        </p:nvSpPr>
        <p:spPr>
          <a:xfrm>
            <a:off x="4674240" y="1203480"/>
            <a:ext cx="4015800" cy="14227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l-GR" sz="3200" spc="-1" strike="noStrike">
              <a:latin typeface="Arial"/>
            </a:endParaRPr>
          </a:p>
        </p:txBody>
      </p:sp>
      <p:sp>
        <p:nvSpPr>
          <p:cNvPr id="103" name="PlaceHolder 4"/>
          <p:cNvSpPr>
            <a:spLocks noGrp="1"/>
          </p:cNvSpPr>
          <p:nvPr>
            <p:ph type="body"/>
          </p:nvPr>
        </p:nvSpPr>
        <p:spPr>
          <a:xfrm>
            <a:off x="4674240" y="2761920"/>
            <a:ext cx="4015800" cy="14227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l-GR" sz="3200" spc="-1" strike="noStrike">
              <a:latin typeface="Arial"/>
            </a:endParaRPr>
          </a:p>
        </p:txBody>
      </p:sp>
    </p:spTree>
  </p:cSld>
</p:sldLayout>
</file>

<file path=ppt/slideLayouts/slideLayout3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PlaceHolder 1"/>
          <p:cNvSpPr>
            <a:spLocks noGrp="1"/>
          </p:cNvSpPr>
          <p:nvPr>
            <p:ph type="title"/>
          </p:nvPr>
        </p:nvSpPr>
        <p:spPr>
          <a:xfrm>
            <a:off x="457200" y="205200"/>
            <a:ext cx="8229240" cy="85860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el-GR" sz="4400" spc="-1" strike="noStrike">
              <a:latin typeface="Arial"/>
            </a:endParaRPr>
          </a:p>
        </p:txBody>
      </p:sp>
      <p:sp>
        <p:nvSpPr>
          <p:cNvPr id="105" name="PlaceHolder 2"/>
          <p:cNvSpPr>
            <a:spLocks noGrp="1"/>
          </p:cNvSpPr>
          <p:nvPr>
            <p:ph type="body"/>
          </p:nvPr>
        </p:nvSpPr>
        <p:spPr>
          <a:xfrm>
            <a:off x="457200" y="1203480"/>
            <a:ext cx="4015800" cy="14227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l-GR" sz="3200" spc="-1" strike="noStrike">
              <a:latin typeface="Arial"/>
            </a:endParaRPr>
          </a:p>
        </p:txBody>
      </p:sp>
      <p:sp>
        <p:nvSpPr>
          <p:cNvPr id="106" name="PlaceHolder 3"/>
          <p:cNvSpPr>
            <a:spLocks noGrp="1"/>
          </p:cNvSpPr>
          <p:nvPr>
            <p:ph type="body"/>
          </p:nvPr>
        </p:nvSpPr>
        <p:spPr>
          <a:xfrm>
            <a:off x="4674240" y="1203480"/>
            <a:ext cx="4015800" cy="14227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l-GR" sz="3200" spc="-1" strike="noStrike">
              <a:latin typeface="Arial"/>
            </a:endParaRPr>
          </a:p>
        </p:txBody>
      </p:sp>
      <p:sp>
        <p:nvSpPr>
          <p:cNvPr id="107" name="PlaceHolder 4"/>
          <p:cNvSpPr>
            <a:spLocks noGrp="1"/>
          </p:cNvSpPr>
          <p:nvPr>
            <p:ph type="body"/>
          </p:nvPr>
        </p:nvSpPr>
        <p:spPr>
          <a:xfrm>
            <a:off x="457200" y="2761920"/>
            <a:ext cx="8229240" cy="14227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l-GR" sz="3200" spc="-1" strike="noStrike">
              <a:latin typeface="Arial"/>
            </a:endParaRPr>
          </a:p>
        </p:txBody>
      </p:sp>
    </p:spTree>
  </p:cSld>
</p:sldLayout>
</file>

<file path=ppt/slideLayouts/slideLayout3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PlaceHolder 1"/>
          <p:cNvSpPr>
            <a:spLocks noGrp="1"/>
          </p:cNvSpPr>
          <p:nvPr>
            <p:ph type="title"/>
          </p:nvPr>
        </p:nvSpPr>
        <p:spPr>
          <a:xfrm>
            <a:off x="457200" y="205200"/>
            <a:ext cx="8229240" cy="85860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el-GR" sz="4400" spc="-1" strike="noStrike">
              <a:latin typeface="Arial"/>
            </a:endParaRPr>
          </a:p>
        </p:txBody>
      </p:sp>
      <p:sp>
        <p:nvSpPr>
          <p:cNvPr id="109" name="PlaceHolder 2"/>
          <p:cNvSpPr>
            <a:spLocks noGrp="1"/>
          </p:cNvSpPr>
          <p:nvPr>
            <p:ph type="body"/>
          </p:nvPr>
        </p:nvSpPr>
        <p:spPr>
          <a:xfrm>
            <a:off x="457200" y="1203480"/>
            <a:ext cx="8229240" cy="14227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l-GR" sz="3200" spc="-1" strike="noStrike">
              <a:latin typeface="Arial"/>
            </a:endParaRPr>
          </a:p>
        </p:txBody>
      </p:sp>
      <p:sp>
        <p:nvSpPr>
          <p:cNvPr id="110" name="PlaceHolder 3"/>
          <p:cNvSpPr>
            <a:spLocks noGrp="1"/>
          </p:cNvSpPr>
          <p:nvPr>
            <p:ph type="body"/>
          </p:nvPr>
        </p:nvSpPr>
        <p:spPr>
          <a:xfrm>
            <a:off x="457200" y="2761920"/>
            <a:ext cx="8229240" cy="14227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l-GR" sz="3200" spc="-1" strike="noStrike">
              <a:latin typeface="Arial"/>
            </a:endParaRPr>
          </a:p>
        </p:txBody>
      </p:sp>
    </p:spTree>
  </p:cSld>
</p:sldLayout>
</file>

<file path=ppt/slideLayouts/slideLayout3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PlaceHolder 1"/>
          <p:cNvSpPr>
            <a:spLocks noGrp="1"/>
          </p:cNvSpPr>
          <p:nvPr>
            <p:ph type="title"/>
          </p:nvPr>
        </p:nvSpPr>
        <p:spPr>
          <a:xfrm>
            <a:off x="457200" y="205200"/>
            <a:ext cx="8229240" cy="85860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el-GR" sz="4400" spc="-1" strike="noStrike">
              <a:latin typeface="Arial"/>
            </a:endParaRPr>
          </a:p>
        </p:txBody>
      </p:sp>
      <p:sp>
        <p:nvSpPr>
          <p:cNvPr id="112" name="PlaceHolder 2"/>
          <p:cNvSpPr>
            <a:spLocks noGrp="1"/>
          </p:cNvSpPr>
          <p:nvPr>
            <p:ph type="body"/>
          </p:nvPr>
        </p:nvSpPr>
        <p:spPr>
          <a:xfrm>
            <a:off x="457200" y="1203480"/>
            <a:ext cx="4015800" cy="14227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l-GR" sz="3200" spc="-1" strike="noStrike">
              <a:latin typeface="Arial"/>
            </a:endParaRPr>
          </a:p>
        </p:txBody>
      </p:sp>
      <p:sp>
        <p:nvSpPr>
          <p:cNvPr id="113" name="PlaceHolder 3"/>
          <p:cNvSpPr>
            <a:spLocks noGrp="1"/>
          </p:cNvSpPr>
          <p:nvPr>
            <p:ph type="body"/>
          </p:nvPr>
        </p:nvSpPr>
        <p:spPr>
          <a:xfrm>
            <a:off x="4674240" y="1203480"/>
            <a:ext cx="4015800" cy="14227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l-GR" sz="3200" spc="-1" strike="noStrike">
              <a:latin typeface="Arial"/>
            </a:endParaRPr>
          </a:p>
        </p:txBody>
      </p:sp>
      <p:sp>
        <p:nvSpPr>
          <p:cNvPr id="114" name="PlaceHolder 4"/>
          <p:cNvSpPr>
            <a:spLocks noGrp="1"/>
          </p:cNvSpPr>
          <p:nvPr>
            <p:ph type="body"/>
          </p:nvPr>
        </p:nvSpPr>
        <p:spPr>
          <a:xfrm>
            <a:off x="457200" y="2761920"/>
            <a:ext cx="4015800" cy="14227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l-GR" sz="3200" spc="-1" strike="noStrike">
              <a:latin typeface="Arial"/>
            </a:endParaRPr>
          </a:p>
        </p:txBody>
      </p:sp>
      <p:sp>
        <p:nvSpPr>
          <p:cNvPr id="115" name="PlaceHolder 5"/>
          <p:cNvSpPr>
            <a:spLocks noGrp="1"/>
          </p:cNvSpPr>
          <p:nvPr>
            <p:ph type="body"/>
          </p:nvPr>
        </p:nvSpPr>
        <p:spPr>
          <a:xfrm>
            <a:off x="4674240" y="2761920"/>
            <a:ext cx="4015800" cy="14227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l-GR" sz="3200" spc="-1" strike="noStrike">
              <a:latin typeface="Arial"/>
            </a:endParaRPr>
          </a:p>
        </p:txBody>
      </p:sp>
    </p:spTree>
  </p:cSld>
</p:sldLayout>
</file>

<file path=ppt/slideLayouts/slideLayout3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PlaceHolder 1"/>
          <p:cNvSpPr>
            <a:spLocks noGrp="1"/>
          </p:cNvSpPr>
          <p:nvPr>
            <p:ph type="title"/>
          </p:nvPr>
        </p:nvSpPr>
        <p:spPr>
          <a:xfrm>
            <a:off x="457200" y="205200"/>
            <a:ext cx="8229240" cy="85860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el-GR" sz="4400" spc="-1" strike="noStrike">
              <a:latin typeface="Arial"/>
            </a:endParaRPr>
          </a:p>
        </p:txBody>
      </p:sp>
      <p:sp>
        <p:nvSpPr>
          <p:cNvPr id="117" name="PlaceHolder 2"/>
          <p:cNvSpPr>
            <a:spLocks noGrp="1"/>
          </p:cNvSpPr>
          <p:nvPr>
            <p:ph type="body"/>
          </p:nvPr>
        </p:nvSpPr>
        <p:spPr>
          <a:xfrm>
            <a:off x="457200" y="1203480"/>
            <a:ext cx="2649600" cy="14227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l-GR" sz="3200" spc="-1" strike="noStrike">
              <a:latin typeface="Arial"/>
            </a:endParaRPr>
          </a:p>
        </p:txBody>
      </p:sp>
      <p:sp>
        <p:nvSpPr>
          <p:cNvPr id="118" name="PlaceHolder 3"/>
          <p:cNvSpPr>
            <a:spLocks noGrp="1"/>
          </p:cNvSpPr>
          <p:nvPr>
            <p:ph type="body"/>
          </p:nvPr>
        </p:nvSpPr>
        <p:spPr>
          <a:xfrm>
            <a:off x="3239640" y="1203480"/>
            <a:ext cx="2649600" cy="14227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l-GR" sz="3200" spc="-1" strike="noStrike">
              <a:latin typeface="Arial"/>
            </a:endParaRPr>
          </a:p>
        </p:txBody>
      </p:sp>
      <p:sp>
        <p:nvSpPr>
          <p:cNvPr id="119" name="PlaceHolder 4"/>
          <p:cNvSpPr>
            <a:spLocks noGrp="1"/>
          </p:cNvSpPr>
          <p:nvPr>
            <p:ph type="body"/>
          </p:nvPr>
        </p:nvSpPr>
        <p:spPr>
          <a:xfrm>
            <a:off x="6022080" y="1203480"/>
            <a:ext cx="2649600" cy="14227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l-GR" sz="3200" spc="-1" strike="noStrike">
              <a:latin typeface="Arial"/>
            </a:endParaRPr>
          </a:p>
        </p:txBody>
      </p:sp>
      <p:sp>
        <p:nvSpPr>
          <p:cNvPr id="120" name="PlaceHolder 5"/>
          <p:cNvSpPr>
            <a:spLocks noGrp="1"/>
          </p:cNvSpPr>
          <p:nvPr>
            <p:ph type="body"/>
          </p:nvPr>
        </p:nvSpPr>
        <p:spPr>
          <a:xfrm>
            <a:off x="457200" y="2761920"/>
            <a:ext cx="2649600" cy="14227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l-GR" sz="3200" spc="-1" strike="noStrike">
              <a:latin typeface="Arial"/>
            </a:endParaRPr>
          </a:p>
        </p:txBody>
      </p:sp>
      <p:sp>
        <p:nvSpPr>
          <p:cNvPr id="121" name="PlaceHolder 6"/>
          <p:cNvSpPr>
            <a:spLocks noGrp="1"/>
          </p:cNvSpPr>
          <p:nvPr>
            <p:ph type="body"/>
          </p:nvPr>
        </p:nvSpPr>
        <p:spPr>
          <a:xfrm>
            <a:off x="3239640" y="2761920"/>
            <a:ext cx="2649600" cy="14227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l-GR" sz="3200" spc="-1" strike="noStrike">
              <a:latin typeface="Arial"/>
            </a:endParaRPr>
          </a:p>
        </p:txBody>
      </p:sp>
      <p:sp>
        <p:nvSpPr>
          <p:cNvPr id="122" name="PlaceHolder 7"/>
          <p:cNvSpPr>
            <a:spLocks noGrp="1"/>
          </p:cNvSpPr>
          <p:nvPr>
            <p:ph type="body"/>
          </p:nvPr>
        </p:nvSpPr>
        <p:spPr>
          <a:xfrm>
            <a:off x="6022080" y="2761920"/>
            <a:ext cx="2649600" cy="14227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l-GR" sz="3200" spc="-1" strike="noStrike">
              <a:latin typeface="Arial"/>
            </a:endParaRPr>
          </a:p>
        </p:txBody>
      </p:sp>
    </p:spTree>
  </p:cSld>
</p:sldLayout>
</file>

<file path=ppt/slideLayouts/slideLayout3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3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PlaceHolder 1"/>
          <p:cNvSpPr>
            <a:spLocks noGrp="1"/>
          </p:cNvSpPr>
          <p:nvPr>
            <p:ph type="title"/>
          </p:nvPr>
        </p:nvSpPr>
        <p:spPr>
          <a:xfrm>
            <a:off x="457200" y="205200"/>
            <a:ext cx="8229240" cy="85860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el-GR" sz="4400" spc="-1" strike="noStrike">
              <a:latin typeface="Arial"/>
            </a:endParaRPr>
          </a:p>
        </p:txBody>
      </p:sp>
      <p:sp>
        <p:nvSpPr>
          <p:cNvPr id="129" name="PlaceHolder 2"/>
          <p:cNvSpPr>
            <a:spLocks noGrp="1"/>
          </p:cNvSpPr>
          <p:nvPr>
            <p:ph type="subTitle"/>
          </p:nvPr>
        </p:nvSpPr>
        <p:spPr>
          <a:xfrm>
            <a:off x="457200" y="1203480"/>
            <a:ext cx="8229240" cy="298296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el-GR" sz="3200" spc="-1" strike="noStrike">
              <a:latin typeface="Arial"/>
            </a:endParaRPr>
          </a:p>
        </p:txBody>
      </p:sp>
    </p:spTree>
  </p:cSld>
</p:sldLayout>
</file>

<file path=ppt/slideLayouts/slideLayout3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PlaceHolder 1"/>
          <p:cNvSpPr>
            <a:spLocks noGrp="1"/>
          </p:cNvSpPr>
          <p:nvPr>
            <p:ph type="title"/>
          </p:nvPr>
        </p:nvSpPr>
        <p:spPr>
          <a:xfrm>
            <a:off x="457200" y="205200"/>
            <a:ext cx="8229240" cy="85860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el-GR" sz="4400" spc="-1" strike="noStrike">
              <a:latin typeface="Arial"/>
            </a:endParaRPr>
          </a:p>
        </p:txBody>
      </p:sp>
      <p:sp>
        <p:nvSpPr>
          <p:cNvPr id="131" name="PlaceHolder 2"/>
          <p:cNvSpPr>
            <a:spLocks noGrp="1"/>
          </p:cNvSpPr>
          <p:nvPr>
            <p:ph type="body"/>
          </p:nvPr>
        </p:nvSpPr>
        <p:spPr>
          <a:xfrm>
            <a:off x="457200" y="1203480"/>
            <a:ext cx="8229240" cy="29829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l-GR" sz="3200" spc="-1" strike="noStrike">
              <a:latin typeface="Arial"/>
            </a:endParaRP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457200" y="205200"/>
            <a:ext cx="8229240" cy="85860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el-GR" sz="4400" spc="-1" strike="noStrike">
              <a:latin typeface="Arial"/>
            </a:endParaRPr>
          </a:p>
        </p:txBody>
      </p:sp>
      <p:sp>
        <p:nvSpPr>
          <p:cNvPr id="10" name="PlaceHolder 2"/>
          <p:cNvSpPr>
            <a:spLocks noGrp="1"/>
          </p:cNvSpPr>
          <p:nvPr>
            <p:ph type="body"/>
          </p:nvPr>
        </p:nvSpPr>
        <p:spPr>
          <a:xfrm>
            <a:off x="457200" y="1203480"/>
            <a:ext cx="4015800" cy="29829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l-GR" sz="3200" spc="-1" strike="noStrike">
              <a:latin typeface="Arial"/>
            </a:endParaRPr>
          </a:p>
        </p:txBody>
      </p:sp>
      <p:sp>
        <p:nvSpPr>
          <p:cNvPr id="11" name="PlaceHolder 3"/>
          <p:cNvSpPr>
            <a:spLocks noGrp="1"/>
          </p:cNvSpPr>
          <p:nvPr>
            <p:ph type="body"/>
          </p:nvPr>
        </p:nvSpPr>
        <p:spPr>
          <a:xfrm>
            <a:off x="4674240" y="1203480"/>
            <a:ext cx="4015800" cy="29829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l-GR" sz="3200" spc="-1" strike="noStrike">
              <a:latin typeface="Arial"/>
            </a:endParaRPr>
          </a:p>
        </p:txBody>
      </p:sp>
    </p:spTree>
  </p:cSld>
</p:sldLayout>
</file>

<file path=ppt/slideLayouts/slideLayout4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PlaceHolder 1"/>
          <p:cNvSpPr>
            <a:spLocks noGrp="1"/>
          </p:cNvSpPr>
          <p:nvPr>
            <p:ph type="title"/>
          </p:nvPr>
        </p:nvSpPr>
        <p:spPr>
          <a:xfrm>
            <a:off x="457200" y="205200"/>
            <a:ext cx="8229240" cy="85860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el-GR" sz="4400" spc="-1" strike="noStrike">
              <a:latin typeface="Arial"/>
            </a:endParaRPr>
          </a:p>
        </p:txBody>
      </p:sp>
      <p:sp>
        <p:nvSpPr>
          <p:cNvPr id="133" name="PlaceHolder 2"/>
          <p:cNvSpPr>
            <a:spLocks noGrp="1"/>
          </p:cNvSpPr>
          <p:nvPr>
            <p:ph type="body"/>
          </p:nvPr>
        </p:nvSpPr>
        <p:spPr>
          <a:xfrm>
            <a:off x="457200" y="1203480"/>
            <a:ext cx="4015800" cy="29829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l-GR" sz="3200" spc="-1" strike="noStrike">
              <a:latin typeface="Arial"/>
            </a:endParaRPr>
          </a:p>
        </p:txBody>
      </p:sp>
      <p:sp>
        <p:nvSpPr>
          <p:cNvPr id="134" name="PlaceHolder 3"/>
          <p:cNvSpPr>
            <a:spLocks noGrp="1"/>
          </p:cNvSpPr>
          <p:nvPr>
            <p:ph type="body"/>
          </p:nvPr>
        </p:nvSpPr>
        <p:spPr>
          <a:xfrm>
            <a:off x="4674240" y="1203480"/>
            <a:ext cx="4015800" cy="29829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l-GR" sz="3200" spc="-1" strike="noStrike">
              <a:latin typeface="Arial"/>
            </a:endParaRPr>
          </a:p>
        </p:txBody>
      </p:sp>
    </p:spTree>
  </p:cSld>
</p:sldLayout>
</file>

<file path=ppt/slideLayouts/slideLayout4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PlaceHolder 1"/>
          <p:cNvSpPr>
            <a:spLocks noGrp="1"/>
          </p:cNvSpPr>
          <p:nvPr>
            <p:ph type="title"/>
          </p:nvPr>
        </p:nvSpPr>
        <p:spPr>
          <a:xfrm>
            <a:off x="457200" y="205200"/>
            <a:ext cx="8229240" cy="85860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el-GR" sz="4400" spc="-1" strike="noStrike">
              <a:latin typeface="Arial"/>
            </a:endParaRPr>
          </a:p>
        </p:txBody>
      </p:sp>
    </p:spTree>
  </p:cSld>
</p:sldLayout>
</file>

<file path=ppt/slideLayouts/slideLayout4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PlaceHolder 1"/>
          <p:cNvSpPr>
            <a:spLocks noGrp="1"/>
          </p:cNvSpPr>
          <p:nvPr>
            <p:ph type="subTitle"/>
          </p:nvPr>
        </p:nvSpPr>
        <p:spPr>
          <a:xfrm>
            <a:off x="457200" y="205200"/>
            <a:ext cx="8229240" cy="398124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el-GR" sz="3200" spc="-1" strike="noStrike">
              <a:latin typeface="Arial"/>
            </a:endParaRPr>
          </a:p>
        </p:txBody>
      </p:sp>
    </p:spTree>
  </p:cSld>
</p:sldLayout>
</file>

<file path=ppt/slideLayouts/slideLayout4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PlaceHolder 1"/>
          <p:cNvSpPr>
            <a:spLocks noGrp="1"/>
          </p:cNvSpPr>
          <p:nvPr>
            <p:ph type="title"/>
          </p:nvPr>
        </p:nvSpPr>
        <p:spPr>
          <a:xfrm>
            <a:off x="457200" y="205200"/>
            <a:ext cx="8229240" cy="85860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el-GR" sz="4400" spc="-1" strike="noStrike">
              <a:latin typeface="Arial"/>
            </a:endParaRPr>
          </a:p>
        </p:txBody>
      </p:sp>
      <p:sp>
        <p:nvSpPr>
          <p:cNvPr id="138" name="PlaceHolder 2"/>
          <p:cNvSpPr>
            <a:spLocks noGrp="1"/>
          </p:cNvSpPr>
          <p:nvPr>
            <p:ph type="body"/>
          </p:nvPr>
        </p:nvSpPr>
        <p:spPr>
          <a:xfrm>
            <a:off x="457200" y="1203480"/>
            <a:ext cx="4015800" cy="14227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l-GR" sz="3200" spc="-1" strike="noStrike">
              <a:latin typeface="Arial"/>
            </a:endParaRPr>
          </a:p>
        </p:txBody>
      </p:sp>
      <p:sp>
        <p:nvSpPr>
          <p:cNvPr id="139" name="PlaceHolder 3"/>
          <p:cNvSpPr>
            <a:spLocks noGrp="1"/>
          </p:cNvSpPr>
          <p:nvPr>
            <p:ph type="body"/>
          </p:nvPr>
        </p:nvSpPr>
        <p:spPr>
          <a:xfrm>
            <a:off x="4674240" y="1203480"/>
            <a:ext cx="4015800" cy="29829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l-GR" sz="3200" spc="-1" strike="noStrike">
              <a:latin typeface="Arial"/>
            </a:endParaRPr>
          </a:p>
        </p:txBody>
      </p:sp>
      <p:sp>
        <p:nvSpPr>
          <p:cNvPr id="140" name="PlaceHolder 4"/>
          <p:cNvSpPr>
            <a:spLocks noGrp="1"/>
          </p:cNvSpPr>
          <p:nvPr>
            <p:ph type="body"/>
          </p:nvPr>
        </p:nvSpPr>
        <p:spPr>
          <a:xfrm>
            <a:off x="457200" y="2761920"/>
            <a:ext cx="4015800" cy="14227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l-GR" sz="3200" spc="-1" strike="noStrike">
              <a:latin typeface="Arial"/>
            </a:endParaRPr>
          </a:p>
        </p:txBody>
      </p:sp>
    </p:spTree>
  </p:cSld>
</p:sldLayout>
</file>

<file path=ppt/slideLayouts/slideLayout4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PlaceHolder 1"/>
          <p:cNvSpPr>
            <a:spLocks noGrp="1"/>
          </p:cNvSpPr>
          <p:nvPr>
            <p:ph type="title"/>
          </p:nvPr>
        </p:nvSpPr>
        <p:spPr>
          <a:xfrm>
            <a:off x="457200" y="205200"/>
            <a:ext cx="8229240" cy="85860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el-GR" sz="4400" spc="-1" strike="noStrike">
              <a:latin typeface="Arial"/>
            </a:endParaRPr>
          </a:p>
        </p:txBody>
      </p:sp>
      <p:sp>
        <p:nvSpPr>
          <p:cNvPr id="142" name="PlaceHolder 2"/>
          <p:cNvSpPr>
            <a:spLocks noGrp="1"/>
          </p:cNvSpPr>
          <p:nvPr>
            <p:ph type="body"/>
          </p:nvPr>
        </p:nvSpPr>
        <p:spPr>
          <a:xfrm>
            <a:off x="457200" y="1203480"/>
            <a:ext cx="4015800" cy="29829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l-GR" sz="3200" spc="-1" strike="noStrike">
              <a:latin typeface="Arial"/>
            </a:endParaRPr>
          </a:p>
        </p:txBody>
      </p:sp>
      <p:sp>
        <p:nvSpPr>
          <p:cNvPr id="143" name="PlaceHolder 3"/>
          <p:cNvSpPr>
            <a:spLocks noGrp="1"/>
          </p:cNvSpPr>
          <p:nvPr>
            <p:ph type="body"/>
          </p:nvPr>
        </p:nvSpPr>
        <p:spPr>
          <a:xfrm>
            <a:off x="4674240" y="1203480"/>
            <a:ext cx="4015800" cy="14227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l-GR" sz="3200" spc="-1" strike="noStrike">
              <a:latin typeface="Arial"/>
            </a:endParaRPr>
          </a:p>
        </p:txBody>
      </p:sp>
      <p:sp>
        <p:nvSpPr>
          <p:cNvPr id="144" name="PlaceHolder 4"/>
          <p:cNvSpPr>
            <a:spLocks noGrp="1"/>
          </p:cNvSpPr>
          <p:nvPr>
            <p:ph type="body"/>
          </p:nvPr>
        </p:nvSpPr>
        <p:spPr>
          <a:xfrm>
            <a:off x="4674240" y="2761920"/>
            <a:ext cx="4015800" cy="14227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l-GR" sz="3200" spc="-1" strike="noStrike">
              <a:latin typeface="Arial"/>
            </a:endParaRPr>
          </a:p>
        </p:txBody>
      </p:sp>
    </p:spTree>
  </p:cSld>
</p:sldLayout>
</file>

<file path=ppt/slideLayouts/slideLayout4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PlaceHolder 1"/>
          <p:cNvSpPr>
            <a:spLocks noGrp="1"/>
          </p:cNvSpPr>
          <p:nvPr>
            <p:ph type="title"/>
          </p:nvPr>
        </p:nvSpPr>
        <p:spPr>
          <a:xfrm>
            <a:off x="457200" y="205200"/>
            <a:ext cx="8229240" cy="85860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el-GR" sz="4400" spc="-1" strike="noStrike">
              <a:latin typeface="Arial"/>
            </a:endParaRPr>
          </a:p>
        </p:txBody>
      </p:sp>
      <p:sp>
        <p:nvSpPr>
          <p:cNvPr id="146" name="PlaceHolder 2"/>
          <p:cNvSpPr>
            <a:spLocks noGrp="1"/>
          </p:cNvSpPr>
          <p:nvPr>
            <p:ph type="body"/>
          </p:nvPr>
        </p:nvSpPr>
        <p:spPr>
          <a:xfrm>
            <a:off x="457200" y="1203480"/>
            <a:ext cx="4015800" cy="14227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l-GR" sz="3200" spc="-1" strike="noStrike">
              <a:latin typeface="Arial"/>
            </a:endParaRPr>
          </a:p>
        </p:txBody>
      </p:sp>
      <p:sp>
        <p:nvSpPr>
          <p:cNvPr id="147" name="PlaceHolder 3"/>
          <p:cNvSpPr>
            <a:spLocks noGrp="1"/>
          </p:cNvSpPr>
          <p:nvPr>
            <p:ph type="body"/>
          </p:nvPr>
        </p:nvSpPr>
        <p:spPr>
          <a:xfrm>
            <a:off x="4674240" y="1203480"/>
            <a:ext cx="4015800" cy="14227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l-GR" sz="3200" spc="-1" strike="noStrike">
              <a:latin typeface="Arial"/>
            </a:endParaRPr>
          </a:p>
        </p:txBody>
      </p:sp>
      <p:sp>
        <p:nvSpPr>
          <p:cNvPr id="148" name="PlaceHolder 4"/>
          <p:cNvSpPr>
            <a:spLocks noGrp="1"/>
          </p:cNvSpPr>
          <p:nvPr>
            <p:ph type="body"/>
          </p:nvPr>
        </p:nvSpPr>
        <p:spPr>
          <a:xfrm>
            <a:off x="457200" y="2761920"/>
            <a:ext cx="8229240" cy="14227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l-GR" sz="3200" spc="-1" strike="noStrike">
              <a:latin typeface="Arial"/>
            </a:endParaRPr>
          </a:p>
        </p:txBody>
      </p:sp>
    </p:spTree>
  </p:cSld>
</p:sldLayout>
</file>

<file path=ppt/slideLayouts/slideLayout4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PlaceHolder 1"/>
          <p:cNvSpPr>
            <a:spLocks noGrp="1"/>
          </p:cNvSpPr>
          <p:nvPr>
            <p:ph type="title"/>
          </p:nvPr>
        </p:nvSpPr>
        <p:spPr>
          <a:xfrm>
            <a:off x="457200" y="205200"/>
            <a:ext cx="8229240" cy="85860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el-GR" sz="4400" spc="-1" strike="noStrike">
              <a:latin typeface="Arial"/>
            </a:endParaRPr>
          </a:p>
        </p:txBody>
      </p:sp>
      <p:sp>
        <p:nvSpPr>
          <p:cNvPr id="150" name="PlaceHolder 2"/>
          <p:cNvSpPr>
            <a:spLocks noGrp="1"/>
          </p:cNvSpPr>
          <p:nvPr>
            <p:ph type="body"/>
          </p:nvPr>
        </p:nvSpPr>
        <p:spPr>
          <a:xfrm>
            <a:off x="457200" y="1203480"/>
            <a:ext cx="8229240" cy="14227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l-GR" sz="3200" spc="-1" strike="noStrike">
              <a:latin typeface="Arial"/>
            </a:endParaRPr>
          </a:p>
        </p:txBody>
      </p:sp>
      <p:sp>
        <p:nvSpPr>
          <p:cNvPr id="151" name="PlaceHolder 3"/>
          <p:cNvSpPr>
            <a:spLocks noGrp="1"/>
          </p:cNvSpPr>
          <p:nvPr>
            <p:ph type="body"/>
          </p:nvPr>
        </p:nvSpPr>
        <p:spPr>
          <a:xfrm>
            <a:off x="457200" y="2761920"/>
            <a:ext cx="8229240" cy="14227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l-GR" sz="3200" spc="-1" strike="noStrike">
              <a:latin typeface="Arial"/>
            </a:endParaRPr>
          </a:p>
        </p:txBody>
      </p:sp>
    </p:spTree>
  </p:cSld>
</p:sldLayout>
</file>

<file path=ppt/slideLayouts/slideLayout4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PlaceHolder 1"/>
          <p:cNvSpPr>
            <a:spLocks noGrp="1"/>
          </p:cNvSpPr>
          <p:nvPr>
            <p:ph type="title"/>
          </p:nvPr>
        </p:nvSpPr>
        <p:spPr>
          <a:xfrm>
            <a:off x="457200" y="205200"/>
            <a:ext cx="8229240" cy="85860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el-GR" sz="4400" spc="-1" strike="noStrike">
              <a:latin typeface="Arial"/>
            </a:endParaRPr>
          </a:p>
        </p:txBody>
      </p:sp>
      <p:sp>
        <p:nvSpPr>
          <p:cNvPr id="153" name="PlaceHolder 2"/>
          <p:cNvSpPr>
            <a:spLocks noGrp="1"/>
          </p:cNvSpPr>
          <p:nvPr>
            <p:ph type="body"/>
          </p:nvPr>
        </p:nvSpPr>
        <p:spPr>
          <a:xfrm>
            <a:off x="457200" y="1203480"/>
            <a:ext cx="4015800" cy="14227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l-GR" sz="3200" spc="-1" strike="noStrike">
              <a:latin typeface="Arial"/>
            </a:endParaRPr>
          </a:p>
        </p:txBody>
      </p:sp>
      <p:sp>
        <p:nvSpPr>
          <p:cNvPr id="154" name="PlaceHolder 3"/>
          <p:cNvSpPr>
            <a:spLocks noGrp="1"/>
          </p:cNvSpPr>
          <p:nvPr>
            <p:ph type="body"/>
          </p:nvPr>
        </p:nvSpPr>
        <p:spPr>
          <a:xfrm>
            <a:off x="4674240" y="1203480"/>
            <a:ext cx="4015800" cy="14227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l-GR" sz="3200" spc="-1" strike="noStrike">
              <a:latin typeface="Arial"/>
            </a:endParaRPr>
          </a:p>
        </p:txBody>
      </p:sp>
      <p:sp>
        <p:nvSpPr>
          <p:cNvPr id="155" name="PlaceHolder 4"/>
          <p:cNvSpPr>
            <a:spLocks noGrp="1"/>
          </p:cNvSpPr>
          <p:nvPr>
            <p:ph type="body"/>
          </p:nvPr>
        </p:nvSpPr>
        <p:spPr>
          <a:xfrm>
            <a:off x="457200" y="2761920"/>
            <a:ext cx="4015800" cy="14227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l-GR" sz="3200" spc="-1" strike="noStrike">
              <a:latin typeface="Arial"/>
            </a:endParaRPr>
          </a:p>
        </p:txBody>
      </p:sp>
      <p:sp>
        <p:nvSpPr>
          <p:cNvPr id="156" name="PlaceHolder 5"/>
          <p:cNvSpPr>
            <a:spLocks noGrp="1"/>
          </p:cNvSpPr>
          <p:nvPr>
            <p:ph type="body"/>
          </p:nvPr>
        </p:nvSpPr>
        <p:spPr>
          <a:xfrm>
            <a:off x="4674240" y="2761920"/>
            <a:ext cx="4015800" cy="14227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l-GR" sz="3200" spc="-1" strike="noStrike">
              <a:latin typeface="Arial"/>
            </a:endParaRPr>
          </a:p>
        </p:txBody>
      </p:sp>
    </p:spTree>
  </p:cSld>
</p:sldLayout>
</file>

<file path=ppt/slideLayouts/slideLayout4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PlaceHolder 1"/>
          <p:cNvSpPr>
            <a:spLocks noGrp="1"/>
          </p:cNvSpPr>
          <p:nvPr>
            <p:ph type="title"/>
          </p:nvPr>
        </p:nvSpPr>
        <p:spPr>
          <a:xfrm>
            <a:off x="457200" y="205200"/>
            <a:ext cx="8229240" cy="85860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el-GR" sz="4400" spc="-1" strike="noStrike">
              <a:latin typeface="Arial"/>
            </a:endParaRPr>
          </a:p>
        </p:txBody>
      </p:sp>
      <p:sp>
        <p:nvSpPr>
          <p:cNvPr id="158" name="PlaceHolder 2"/>
          <p:cNvSpPr>
            <a:spLocks noGrp="1"/>
          </p:cNvSpPr>
          <p:nvPr>
            <p:ph type="body"/>
          </p:nvPr>
        </p:nvSpPr>
        <p:spPr>
          <a:xfrm>
            <a:off x="457200" y="1203480"/>
            <a:ext cx="2649600" cy="14227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l-GR" sz="3200" spc="-1" strike="noStrike">
              <a:latin typeface="Arial"/>
            </a:endParaRPr>
          </a:p>
        </p:txBody>
      </p:sp>
      <p:sp>
        <p:nvSpPr>
          <p:cNvPr id="159" name="PlaceHolder 3"/>
          <p:cNvSpPr>
            <a:spLocks noGrp="1"/>
          </p:cNvSpPr>
          <p:nvPr>
            <p:ph type="body"/>
          </p:nvPr>
        </p:nvSpPr>
        <p:spPr>
          <a:xfrm>
            <a:off x="3239640" y="1203480"/>
            <a:ext cx="2649600" cy="14227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l-GR" sz="3200" spc="-1" strike="noStrike">
              <a:latin typeface="Arial"/>
            </a:endParaRPr>
          </a:p>
        </p:txBody>
      </p:sp>
      <p:sp>
        <p:nvSpPr>
          <p:cNvPr id="160" name="PlaceHolder 4"/>
          <p:cNvSpPr>
            <a:spLocks noGrp="1"/>
          </p:cNvSpPr>
          <p:nvPr>
            <p:ph type="body"/>
          </p:nvPr>
        </p:nvSpPr>
        <p:spPr>
          <a:xfrm>
            <a:off x="6022080" y="1203480"/>
            <a:ext cx="2649600" cy="14227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l-GR" sz="3200" spc="-1" strike="noStrike">
              <a:latin typeface="Arial"/>
            </a:endParaRPr>
          </a:p>
        </p:txBody>
      </p:sp>
      <p:sp>
        <p:nvSpPr>
          <p:cNvPr id="161" name="PlaceHolder 5"/>
          <p:cNvSpPr>
            <a:spLocks noGrp="1"/>
          </p:cNvSpPr>
          <p:nvPr>
            <p:ph type="body"/>
          </p:nvPr>
        </p:nvSpPr>
        <p:spPr>
          <a:xfrm>
            <a:off x="457200" y="2761920"/>
            <a:ext cx="2649600" cy="14227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l-GR" sz="3200" spc="-1" strike="noStrike">
              <a:latin typeface="Arial"/>
            </a:endParaRPr>
          </a:p>
        </p:txBody>
      </p:sp>
      <p:sp>
        <p:nvSpPr>
          <p:cNvPr id="162" name="PlaceHolder 6"/>
          <p:cNvSpPr>
            <a:spLocks noGrp="1"/>
          </p:cNvSpPr>
          <p:nvPr>
            <p:ph type="body"/>
          </p:nvPr>
        </p:nvSpPr>
        <p:spPr>
          <a:xfrm>
            <a:off x="3239640" y="2761920"/>
            <a:ext cx="2649600" cy="14227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l-GR" sz="3200" spc="-1" strike="noStrike">
              <a:latin typeface="Arial"/>
            </a:endParaRPr>
          </a:p>
        </p:txBody>
      </p:sp>
      <p:sp>
        <p:nvSpPr>
          <p:cNvPr id="163" name="PlaceHolder 7"/>
          <p:cNvSpPr>
            <a:spLocks noGrp="1"/>
          </p:cNvSpPr>
          <p:nvPr>
            <p:ph type="body"/>
          </p:nvPr>
        </p:nvSpPr>
        <p:spPr>
          <a:xfrm>
            <a:off x="6022080" y="2761920"/>
            <a:ext cx="2649600" cy="14227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l-GR" sz="3200" spc="-1" strike="noStrike">
              <a:latin typeface="Arial"/>
            </a:endParaRPr>
          </a:p>
        </p:txBody>
      </p:sp>
    </p:spTree>
  </p:cSld>
</p:sldLayout>
</file>

<file path=ppt/slideLayouts/slideLayout4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ceHolder 1"/>
          <p:cNvSpPr>
            <a:spLocks noGrp="1"/>
          </p:cNvSpPr>
          <p:nvPr>
            <p:ph type="title"/>
          </p:nvPr>
        </p:nvSpPr>
        <p:spPr>
          <a:xfrm>
            <a:off x="457200" y="205200"/>
            <a:ext cx="8229240" cy="85860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el-GR" sz="4400" spc="-1" strike="noStrike">
              <a:latin typeface="Arial"/>
            </a:endParaRPr>
          </a:p>
        </p:txBody>
      </p:sp>
    </p:spTree>
  </p:cSld>
</p:sldLayout>
</file>

<file path=ppt/slideLayouts/slideLayout5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PlaceHolder 1"/>
          <p:cNvSpPr>
            <a:spLocks noGrp="1"/>
          </p:cNvSpPr>
          <p:nvPr>
            <p:ph type="title"/>
          </p:nvPr>
        </p:nvSpPr>
        <p:spPr>
          <a:xfrm>
            <a:off x="457200" y="205200"/>
            <a:ext cx="8229240" cy="85860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el-GR" sz="4400" spc="-1" strike="noStrike">
              <a:latin typeface="Arial"/>
            </a:endParaRPr>
          </a:p>
        </p:txBody>
      </p:sp>
      <p:sp>
        <p:nvSpPr>
          <p:cNvPr id="170" name="PlaceHolder 2"/>
          <p:cNvSpPr>
            <a:spLocks noGrp="1"/>
          </p:cNvSpPr>
          <p:nvPr>
            <p:ph type="subTitle"/>
          </p:nvPr>
        </p:nvSpPr>
        <p:spPr>
          <a:xfrm>
            <a:off x="457200" y="1203480"/>
            <a:ext cx="8229240" cy="298296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el-GR" sz="3200" spc="-1" strike="noStrike">
              <a:latin typeface="Arial"/>
            </a:endParaRPr>
          </a:p>
        </p:txBody>
      </p:sp>
    </p:spTree>
  </p:cSld>
</p:sldLayout>
</file>

<file path=ppt/slideLayouts/slideLayout5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PlaceHolder 1"/>
          <p:cNvSpPr>
            <a:spLocks noGrp="1"/>
          </p:cNvSpPr>
          <p:nvPr>
            <p:ph type="title"/>
          </p:nvPr>
        </p:nvSpPr>
        <p:spPr>
          <a:xfrm>
            <a:off x="457200" y="205200"/>
            <a:ext cx="8229240" cy="85860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el-GR" sz="4400" spc="-1" strike="noStrike">
              <a:latin typeface="Arial"/>
            </a:endParaRPr>
          </a:p>
        </p:txBody>
      </p:sp>
      <p:sp>
        <p:nvSpPr>
          <p:cNvPr id="172" name="PlaceHolder 2"/>
          <p:cNvSpPr>
            <a:spLocks noGrp="1"/>
          </p:cNvSpPr>
          <p:nvPr>
            <p:ph type="body"/>
          </p:nvPr>
        </p:nvSpPr>
        <p:spPr>
          <a:xfrm>
            <a:off x="457200" y="1203480"/>
            <a:ext cx="8229240" cy="29829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l-GR" sz="3200" spc="-1" strike="noStrike">
              <a:latin typeface="Arial"/>
            </a:endParaRPr>
          </a:p>
        </p:txBody>
      </p:sp>
    </p:spTree>
  </p:cSld>
</p:sldLayout>
</file>

<file path=ppt/slideLayouts/slideLayout5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PlaceHolder 1"/>
          <p:cNvSpPr>
            <a:spLocks noGrp="1"/>
          </p:cNvSpPr>
          <p:nvPr>
            <p:ph type="title"/>
          </p:nvPr>
        </p:nvSpPr>
        <p:spPr>
          <a:xfrm>
            <a:off x="457200" y="205200"/>
            <a:ext cx="8229240" cy="85860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el-GR" sz="4400" spc="-1" strike="noStrike">
              <a:latin typeface="Arial"/>
            </a:endParaRPr>
          </a:p>
        </p:txBody>
      </p:sp>
      <p:sp>
        <p:nvSpPr>
          <p:cNvPr id="174" name="PlaceHolder 2"/>
          <p:cNvSpPr>
            <a:spLocks noGrp="1"/>
          </p:cNvSpPr>
          <p:nvPr>
            <p:ph type="body"/>
          </p:nvPr>
        </p:nvSpPr>
        <p:spPr>
          <a:xfrm>
            <a:off x="457200" y="1203480"/>
            <a:ext cx="4015800" cy="29829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l-GR" sz="3200" spc="-1" strike="noStrike">
              <a:latin typeface="Arial"/>
            </a:endParaRPr>
          </a:p>
        </p:txBody>
      </p:sp>
      <p:sp>
        <p:nvSpPr>
          <p:cNvPr id="175" name="PlaceHolder 3"/>
          <p:cNvSpPr>
            <a:spLocks noGrp="1"/>
          </p:cNvSpPr>
          <p:nvPr>
            <p:ph type="body"/>
          </p:nvPr>
        </p:nvSpPr>
        <p:spPr>
          <a:xfrm>
            <a:off x="4674240" y="1203480"/>
            <a:ext cx="4015800" cy="29829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l-GR" sz="3200" spc="-1" strike="noStrike">
              <a:latin typeface="Arial"/>
            </a:endParaRPr>
          </a:p>
        </p:txBody>
      </p:sp>
    </p:spTree>
  </p:cSld>
</p:sldLayout>
</file>

<file path=ppt/slideLayouts/slideLayout5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PlaceHolder 1"/>
          <p:cNvSpPr>
            <a:spLocks noGrp="1"/>
          </p:cNvSpPr>
          <p:nvPr>
            <p:ph type="title"/>
          </p:nvPr>
        </p:nvSpPr>
        <p:spPr>
          <a:xfrm>
            <a:off x="457200" y="205200"/>
            <a:ext cx="8229240" cy="85860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el-GR" sz="4400" spc="-1" strike="noStrike">
              <a:latin typeface="Arial"/>
            </a:endParaRPr>
          </a:p>
        </p:txBody>
      </p:sp>
    </p:spTree>
  </p:cSld>
</p:sldLayout>
</file>

<file path=ppt/slideLayouts/slideLayout5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PlaceHolder 1"/>
          <p:cNvSpPr>
            <a:spLocks noGrp="1"/>
          </p:cNvSpPr>
          <p:nvPr>
            <p:ph type="subTitle"/>
          </p:nvPr>
        </p:nvSpPr>
        <p:spPr>
          <a:xfrm>
            <a:off x="457200" y="205200"/>
            <a:ext cx="8229240" cy="398124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el-GR" sz="3200" spc="-1" strike="noStrike">
              <a:latin typeface="Arial"/>
            </a:endParaRPr>
          </a:p>
        </p:txBody>
      </p:sp>
    </p:spTree>
  </p:cSld>
</p:sldLayout>
</file>

<file path=ppt/slideLayouts/slideLayout5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PlaceHolder 1"/>
          <p:cNvSpPr>
            <a:spLocks noGrp="1"/>
          </p:cNvSpPr>
          <p:nvPr>
            <p:ph type="title"/>
          </p:nvPr>
        </p:nvSpPr>
        <p:spPr>
          <a:xfrm>
            <a:off x="457200" y="205200"/>
            <a:ext cx="8229240" cy="85860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el-GR" sz="4400" spc="-1" strike="noStrike">
              <a:latin typeface="Arial"/>
            </a:endParaRPr>
          </a:p>
        </p:txBody>
      </p:sp>
      <p:sp>
        <p:nvSpPr>
          <p:cNvPr id="179" name="PlaceHolder 2"/>
          <p:cNvSpPr>
            <a:spLocks noGrp="1"/>
          </p:cNvSpPr>
          <p:nvPr>
            <p:ph type="body"/>
          </p:nvPr>
        </p:nvSpPr>
        <p:spPr>
          <a:xfrm>
            <a:off x="457200" y="1203480"/>
            <a:ext cx="4015800" cy="14227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l-GR" sz="3200" spc="-1" strike="noStrike">
              <a:latin typeface="Arial"/>
            </a:endParaRPr>
          </a:p>
        </p:txBody>
      </p:sp>
      <p:sp>
        <p:nvSpPr>
          <p:cNvPr id="180" name="PlaceHolder 3"/>
          <p:cNvSpPr>
            <a:spLocks noGrp="1"/>
          </p:cNvSpPr>
          <p:nvPr>
            <p:ph type="body"/>
          </p:nvPr>
        </p:nvSpPr>
        <p:spPr>
          <a:xfrm>
            <a:off x="4674240" y="1203480"/>
            <a:ext cx="4015800" cy="29829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l-GR" sz="3200" spc="-1" strike="noStrike">
              <a:latin typeface="Arial"/>
            </a:endParaRPr>
          </a:p>
        </p:txBody>
      </p:sp>
      <p:sp>
        <p:nvSpPr>
          <p:cNvPr id="181" name="PlaceHolder 4"/>
          <p:cNvSpPr>
            <a:spLocks noGrp="1"/>
          </p:cNvSpPr>
          <p:nvPr>
            <p:ph type="body"/>
          </p:nvPr>
        </p:nvSpPr>
        <p:spPr>
          <a:xfrm>
            <a:off x="457200" y="2761920"/>
            <a:ext cx="4015800" cy="14227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l-GR" sz="3200" spc="-1" strike="noStrike">
              <a:latin typeface="Arial"/>
            </a:endParaRPr>
          </a:p>
        </p:txBody>
      </p:sp>
    </p:spTree>
  </p:cSld>
</p:sldLayout>
</file>

<file path=ppt/slideLayouts/slideLayout5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PlaceHolder 1"/>
          <p:cNvSpPr>
            <a:spLocks noGrp="1"/>
          </p:cNvSpPr>
          <p:nvPr>
            <p:ph type="title"/>
          </p:nvPr>
        </p:nvSpPr>
        <p:spPr>
          <a:xfrm>
            <a:off x="457200" y="205200"/>
            <a:ext cx="8229240" cy="85860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el-GR" sz="4400" spc="-1" strike="noStrike">
              <a:latin typeface="Arial"/>
            </a:endParaRPr>
          </a:p>
        </p:txBody>
      </p:sp>
      <p:sp>
        <p:nvSpPr>
          <p:cNvPr id="183" name="PlaceHolder 2"/>
          <p:cNvSpPr>
            <a:spLocks noGrp="1"/>
          </p:cNvSpPr>
          <p:nvPr>
            <p:ph type="body"/>
          </p:nvPr>
        </p:nvSpPr>
        <p:spPr>
          <a:xfrm>
            <a:off x="457200" y="1203480"/>
            <a:ext cx="4015800" cy="29829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l-GR" sz="3200" spc="-1" strike="noStrike">
              <a:latin typeface="Arial"/>
            </a:endParaRPr>
          </a:p>
        </p:txBody>
      </p:sp>
      <p:sp>
        <p:nvSpPr>
          <p:cNvPr id="184" name="PlaceHolder 3"/>
          <p:cNvSpPr>
            <a:spLocks noGrp="1"/>
          </p:cNvSpPr>
          <p:nvPr>
            <p:ph type="body"/>
          </p:nvPr>
        </p:nvSpPr>
        <p:spPr>
          <a:xfrm>
            <a:off x="4674240" y="1203480"/>
            <a:ext cx="4015800" cy="14227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l-GR" sz="3200" spc="-1" strike="noStrike">
              <a:latin typeface="Arial"/>
            </a:endParaRPr>
          </a:p>
        </p:txBody>
      </p:sp>
      <p:sp>
        <p:nvSpPr>
          <p:cNvPr id="185" name="PlaceHolder 4"/>
          <p:cNvSpPr>
            <a:spLocks noGrp="1"/>
          </p:cNvSpPr>
          <p:nvPr>
            <p:ph type="body"/>
          </p:nvPr>
        </p:nvSpPr>
        <p:spPr>
          <a:xfrm>
            <a:off x="4674240" y="2761920"/>
            <a:ext cx="4015800" cy="14227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l-GR" sz="3200" spc="-1" strike="noStrike">
              <a:latin typeface="Arial"/>
            </a:endParaRPr>
          </a:p>
        </p:txBody>
      </p:sp>
    </p:spTree>
  </p:cSld>
</p:sldLayout>
</file>

<file path=ppt/slideLayouts/slideLayout5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PlaceHolder 1"/>
          <p:cNvSpPr>
            <a:spLocks noGrp="1"/>
          </p:cNvSpPr>
          <p:nvPr>
            <p:ph type="title"/>
          </p:nvPr>
        </p:nvSpPr>
        <p:spPr>
          <a:xfrm>
            <a:off x="457200" y="205200"/>
            <a:ext cx="8229240" cy="85860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el-GR" sz="4400" spc="-1" strike="noStrike">
              <a:latin typeface="Arial"/>
            </a:endParaRPr>
          </a:p>
        </p:txBody>
      </p:sp>
      <p:sp>
        <p:nvSpPr>
          <p:cNvPr id="187" name="PlaceHolder 2"/>
          <p:cNvSpPr>
            <a:spLocks noGrp="1"/>
          </p:cNvSpPr>
          <p:nvPr>
            <p:ph type="body"/>
          </p:nvPr>
        </p:nvSpPr>
        <p:spPr>
          <a:xfrm>
            <a:off x="457200" y="1203480"/>
            <a:ext cx="4015800" cy="14227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l-GR" sz="3200" spc="-1" strike="noStrike">
              <a:latin typeface="Arial"/>
            </a:endParaRPr>
          </a:p>
        </p:txBody>
      </p:sp>
      <p:sp>
        <p:nvSpPr>
          <p:cNvPr id="188" name="PlaceHolder 3"/>
          <p:cNvSpPr>
            <a:spLocks noGrp="1"/>
          </p:cNvSpPr>
          <p:nvPr>
            <p:ph type="body"/>
          </p:nvPr>
        </p:nvSpPr>
        <p:spPr>
          <a:xfrm>
            <a:off x="4674240" y="1203480"/>
            <a:ext cx="4015800" cy="14227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l-GR" sz="3200" spc="-1" strike="noStrike">
              <a:latin typeface="Arial"/>
            </a:endParaRPr>
          </a:p>
        </p:txBody>
      </p:sp>
      <p:sp>
        <p:nvSpPr>
          <p:cNvPr id="189" name="PlaceHolder 4"/>
          <p:cNvSpPr>
            <a:spLocks noGrp="1"/>
          </p:cNvSpPr>
          <p:nvPr>
            <p:ph type="body"/>
          </p:nvPr>
        </p:nvSpPr>
        <p:spPr>
          <a:xfrm>
            <a:off x="457200" y="2761920"/>
            <a:ext cx="8229240" cy="14227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l-GR" sz="3200" spc="-1" strike="noStrike">
              <a:latin typeface="Arial"/>
            </a:endParaRPr>
          </a:p>
        </p:txBody>
      </p:sp>
    </p:spTree>
  </p:cSld>
</p:sldLayout>
</file>

<file path=ppt/slideLayouts/slideLayout5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PlaceHolder 1"/>
          <p:cNvSpPr>
            <a:spLocks noGrp="1"/>
          </p:cNvSpPr>
          <p:nvPr>
            <p:ph type="title"/>
          </p:nvPr>
        </p:nvSpPr>
        <p:spPr>
          <a:xfrm>
            <a:off x="457200" y="205200"/>
            <a:ext cx="8229240" cy="85860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el-GR" sz="4400" spc="-1" strike="noStrike">
              <a:latin typeface="Arial"/>
            </a:endParaRPr>
          </a:p>
        </p:txBody>
      </p:sp>
      <p:sp>
        <p:nvSpPr>
          <p:cNvPr id="191" name="PlaceHolder 2"/>
          <p:cNvSpPr>
            <a:spLocks noGrp="1"/>
          </p:cNvSpPr>
          <p:nvPr>
            <p:ph type="body"/>
          </p:nvPr>
        </p:nvSpPr>
        <p:spPr>
          <a:xfrm>
            <a:off x="457200" y="1203480"/>
            <a:ext cx="8229240" cy="14227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l-GR" sz="3200" spc="-1" strike="noStrike">
              <a:latin typeface="Arial"/>
            </a:endParaRPr>
          </a:p>
        </p:txBody>
      </p:sp>
      <p:sp>
        <p:nvSpPr>
          <p:cNvPr id="192" name="PlaceHolder 3"/>
          <p:cNvSpPr>
            <a:spLocks noGrp="1"/>
          </p:cNvSpPr>
          <p:nvPr>
            <p:ph type="body"/>
          </p:nvPr>
        </p:nvSpPr>
        <p:spPr>
          <a:xfrm>
            <a:off x="457200" y="2761920"/>
            <a:ext cx="8229240" cy="14227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l-GR" sz="3200" spc="-1" strike="noStrike">
              <a:latin typeface="Arial"/>
            </a:endParaRPr>
          </a:p>
        </p:txBody>
      </p:sp>
    </p:spTree>
  </p:cSld>
</p:sldLayout>
</file>

<file path=ppt/slideLayouts/slideLayout5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PlaceHolder 1"/>
          <p:cNvSpPr>
            <a:spLocks noGrp="1"/>
          </p:cNvSpPr>
          <p:nvPr>
            <p:ph type="title"/>
          </p:nvPr>
        </p:nvSpPr>
        <p:spPr>
          <a:xfrm>
            <a:off x="457200" y="205200"/>
            <a:ext cx="8229240" cy="85860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el-GR" sz="4400" spc="-1" strike="noStrike">
              <a:latin typeface="Arial"/>
            </a:endParaRPr>
          </a:p>
        </p:txBody>
      </p:sp>
      <p:sp>
        <p:nvSpPr>
          <p:cNvPr id="194" name="PlaceHolder 2"/>
          <p:cNvSpPr>
            <a:spLocks noGrp="1"/>
          </p:cNvSpPr>
          <p:nvPr>
            <p:ph type="body"/>
          </p:nvPr>
        </p:nvSpPr>
        <p:spPr>
          <a:xfrm>
            <a:off x="457200" y="1203480"/>
            <a:ext cx="4015800" cy="14227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l-GR" sz="3200" spc="-1" strike="noStrike">
              <a:latin typeface="Arial"/>
            </a:endParaRPr>
          </a:p>
        </p:txBody>
      </p:sp>
      <p:sp>
        <p:nvSpPr>
          <p:cNvPr id="195" name="PlaceHolder 3"/>
          <p:cNvSpPr>
            <a:spLocks noGrp="1"/>
          </p:cNvSpPr>
          <p:nvPr>
            <p:ph type="body"/>
          </p:nvPr>
        </p:nvSpPr>
        <p:spPr>
          <a:xfrm>
            <a:off x="4674240" y="1203480"/>
            <a:ext cx="4015800" cy="14227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l-GR" sz="3200" spc="-1" strike="noStrike">
              <a:latin typeface="Arial"/>
            </a:endParaRPr>
          </a:p>
        </p:txBody>
      </p:sp>
      <p:sp>
        <p:nvSpPr>
          <p:cNvPr id="196" name="PlaceHolder 4"/>
          <p:cNvSpPr>
            <a:spLocks noGrp="1"/>
          </p:cNvSpPr>
          <p:nvPr>
            <p:ph type="body"/>
          </p:nvPr>
        </p:nvSpPr>
        <p:spPr>
          <a:xfrm>
            <a:off x="457200" y="2761920"/>
            <a:ext cx="4015800" cy="14227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l-GR" sz="3200" spc="-1" strike="noStrike">
              <a:latin typeface="Arial"/>
            </a:endParaRPr>
          </a:p>
        </p:txBody>
      </p:sp>
      <p:sp>
        <p:nvSpPr>
          <p:cNvPr id="197" name="PlaceHolder 5"/>
          <p:cNvSpPr>
            <a:spLocks noGrp="1"/>
          </p:cNvSpPr>
          <p:nvPr>
            <p:ph type="body"/>
          </p:nvPr>
        </p:nvSpPr>
        <p:spPr>
          <a:xfrm>
            <a:off x="4674240" y="2761920"/>
            <a:ext cx="4015800" cy="14227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l-GR" sz="3200" spc="-1" strike="noStrike">
              <a:latin typeface="Arial"/>
            </a:endParaRP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subTitle"/>
          </p:nvPr>
        </p:nvSpPr>
        <p:spPr>
          <a:xfrm>
            <a:off x="457200" y="205200"/>
            <a:ext cx="8229240" cy="398124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el-GR" sz="3200" spc="-1" strike="noStrike">
              <a:latin typeface="Arial"/>
            </a:endParaRPr>
          </a:p>
        </p:txBody>
      </p:sp>
    </p:spTree>
  </p:cSld>
</p:sldLayout>
</file>

<file path=ppt/slideLayouts/slideLayout6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PlaceHolder 1"/>
          <p:cNvSpPr>
            <a:spLocks noGrp="1"/>
          </p:cNvSpPr>
          <p:nvPr>
            <p:ph type="title"/>
          </p:nvPr>
        </p:nvSpPr>
        <p:spPr>
          <a:xfrm>
            <a:off x="457200" y="205200"/>
            <a:ext cx="8229240" cy="85860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el-GR" sz="4400" spc="-1" strike="noStrike">
              <a:latin typeface="Arial"/>
            </a:endParaRPr>
          </a:p>
        </p:txBody>
      </p:sp>
      <p:sp>
        <p:nvSpPr>
          <p:cNvPr id="199" name="PlaceHolder 2"/>
          <p:cNvSpPr>
            <a:spLocks noGrp="1"/>
          </p:cNvSpPr>
          <p:nvPr>
            <p:ph type="body"/>
          </p:nvPr>
        </p:nvSpPr>
        <p:spPr>
          <a:xfrm>
            <a:off x="457200" y="1203480"/>
            <a:ext cx="2649600" cy="14227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l-GR" sz="3200" spc="-1" strike="noStrike">
              <a:latin typeface="Arial"/>
            </a:endParaRPr>
          </a:p>
        </p:txBody>
      </p:sp>
      <p:sp>
        <p:nvSpPr>
          <p:cNvPr id="200" name="PlaceHolder 3"/>
          <p:cNvSpPr>
            <a:spLocks noGrp="1"/>
          </p:cNvSpPr>
          <p:nvPr>
            <p:ph type="body"/>
          </p:nvPr>
        </p:nvSpPr>
        <p:spPr>
          <a:xfrm>
            <a:off x="3239640" y="1203480"/>
            <a:ext cx="2649600" cy="14227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l-GR" sz="3200" spc="-1" strike="noStrike">
              <a:latin typeface="Arial"/>
            </a:endParaRPr>
          </a:p>
        </p:txBody>
      </p:sp>
      <p:sp>
        <p:nvSpPr>
          <p:cNvPr id="201" name="PlaceHolder 4"/>
          <p:cNvSpPr>
            <a:spLocks noGrp="1"/>
          </p:cNvSpPr>
          <p:nvPr>
            <p:ph type="body"/>
          </p:nvPr>
        </p:nvSpPr>
        <p:spPr>
          <a:xfrm>
            <a:off x="6022080" y="1203480"/>
            <a:ext cx="2649600" cy="14227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l-GR" sz="3200" spc="-1" strike="noStrike">
              <a:latin typeface="Arial"/>
            </a:endParaRPr>
          </a:p>
        </p:txBody>
      </p:sp>
      <p:sp>
        <p:nvSpPr>
          <p:cNvPr id="202" name="PlaceHolder 5"/>
          <p:cNvSpPr>
            <a:spLocks noGrp="1"/>
          </p:cNvSpPr>
          <p:nvPr>
            <p:ph type="body"/>
          </p:nvPr>
        </p:nvSpPr>
        <p:spPr>
          <a:xfrm>
            <a:off x="457200" y="2761920"/>
            <a:ext cx="2649600" cy="14227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l-GR" sz="3200" spc="-1" strike="noStrike">
              <a:latin typeface="Arial"/>
            </a:endParaRPr>
          </a:p>
        </p:txBody>
      </p:sp>
      <p:sp>
        <p:nvSpPr>
          <p:cNvPr id="203" name="PlaceHolder 6"/>
          <p:cNvSpPr>
            <a:spLocks noGrp="1"/>
          </p:cNvSpPr>
          <p:nvPr>
            <p:ph type="body"/>
          </p:nvPr>
        </p:nvSpPr>
        <p:spPr>
          <a:xfrm>
            <a:off x="3239640" y="2761920"/>
            <a:ext cx="2649600" cy="14227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l-GR" sz="3200" spc="-1" strike="noStrike">
              <a:latin typeface="Arial"/>
            </a:endParaRPr>
          </a:p>
        </p:txBody>
      </p:sp>
      <p:sp>
        <p:nvSpPr>
          <p:cNvPr id="204" name="PlaceHolder 7"/>
          <p:cNvSpPr>
            <a:spLocks noGrp="1"/>
          </p:cNvSpPr>
          <p:nvPr>
            <p:ph type="body"/>
          </p:nvPr>
        </p:nvSpPr>
        <p:spPr>
          <a:xfrm>
            <a:off x="6022080" y="2761920"/>
            <a:ext cx="2649600" cy="14227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l-GR" sz="3200" spc="-1" strike="noStrike">
              <a:latin typeface="Arial"/>
            </a:endParaRPr>
          </a:p>
        </p:txBody>
      </p:sp>
    </p:spTree>
  </p:cSld>
</p:sldLayout>
</file>

<file path=ppt/slideLayouts/slideLayout6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6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PlaceHolder 1"/>
          <p:cNvSpPr>
            <a:spLocks noGrp="1"/>
          </p:cNvSpPr>
          <p:nvPr>
            <p:ph type="title"/>
          </p:nvPr>
        </p:nvSpPr>
        <p:spPr>
          <a:xfrm>
            <a:off x="457200" y="205200"/>
            <a:ext cx="8229240" cy="85860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el-GR" sz="4400" spc="-1" strike="noStrike">
              <a:latin typeface="Arial"/>
            </a:endParaRPr>
          </a:p>
        </p:txBody>
      </p:sp>
      <p:sp>
        <p:nvSpPr>
          <p:cNvPr id="211" name="PlaceHolder 2"/>
          <p:cNvSpPr>
            <a:spLocks noGrp="1"/>
          </p:cNvSpPr>
          <p:nvPr>
            <p:ph type="subTitle"/>
          </p:nvPr>
        </p:nvSpPr>
        <p:spPr>
          <a:xfrm>
            <a:off x="457200" y="1203480"/>
            <a:ext cx="8229240" cy="298296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el-GR" sz="3200" spc="-1" strike="noStrike">
              <a:latin typeface="Arial"/>
            </a:endParaRPr>
          </a:p>
        </p:txBody>
      </p:sp>
    </p:spTree>
  </p:cSld>
</p:sldLayout>
</file>

<file path=ppt/slideLayouts/slideLayout6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" name="PlaceHolder 1"/>
          <p:cNvSpPr>
            <a:spLocks noGrp="1"/>
          </p:cNvSpPr>
          <p:nvPr>
            <p:ph type="title"/>
          </p:nvPr>
        </p:nvSpPr>
        <p:spPr>
          <a:xfrm>
            <a:off x="457200" y="205200"/>
            <a:ext cx="8229240" cy="85860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el-GR" sz="4400" spc="-1" strike="noStrike">
              <a:latin typeface="Arial"/>
            </a:endParaRPr>
          </a:p>
        </p:txBody>
      </p:sp>
      <p:sp>
        <p:nvSpPr>
          <p:cNvPr id="213" name="PlaceHolder 2"/>
          <p:cNvSpPr>
            <a:spLocks noGrp="1"/>
          </p:cNvSpPr>
          <p:nvPr>
            <p:ph type="body"/>
          </p:nvPr>
        </p:nvSpPr>
        <p:spPr>
          <a:xfrm>
            <a:off x="457200" y="1203480"/>
            <a:ext cx="8229240" cy="29829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l-GR" sz="3200" spc="-1" strike="noStrike">
              <a:latin typeface="Arial"/>
            </a:endParaRPr>
          </a:p>
        </p:txBody>
      </p:sp>
    </p:spTree>
  </p:cSld>
</p:sldLayout>
</file>

<file path=ppt/slideLayouts/slideLayout6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" name="PlaceHolder 1"/>
          <p:cNvSpPr>
            <a:spLocks noGrp="1"/>
          </p:cNvSpPr>
          <p:nvPr>
            <p:ph type="title"/>
          </p:nvPr>
        </p:nvSpPr>
        <p:spPr>
          <a:xfrm>
            <a:off x="457200" y="205200"/>
            <a:ext cx="8229240" cy="85860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el-GR" sz="4400" spc="-1" strike="noStrike">
              <a:latin typeface="Arial"/>
            </a:endParaRPr>
          </a:p>
        </p:txBody>
      </p:sp>
      <p:sp>
        <p:nvSpPr>
          <p:cNvPr id="215" name="PlaceHolder 2"/>
          <p:cNvSpPr>
            <a:spLocks noGrp="1"/>
          </p:cNvSpPr>
          <p:nvPr>
            <p:ph type="body"/>
          </p:nvPr>
        </p:nvSpPr>
        <p:spPr>
          <a:xfrm>
            <a:off x="457200" y="1203480"/>
            <a:ext cx="4015800" cy="29829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l-GR" sz="3200" spc="-1" strike="noStrike">
              <a:latin typeface="Arial"/>
            </a:endParaRPr>
          </a:p>
        </p:txBody>
      </p:sp>
      <p:sp>
        <p:nvSpPr>
          <p:cNvPr id="216" name="PlaceHolder 3"/>
          <p:cNvSpPr>
            <a:spLocks noGrp="1"/>
          </p:cNvSpPr>
          <p:nvPr>
            <p:ph type="body"/>
          </p:nvPr>
        </p:nvSpPr>
        <p:spPr>
          <a:xfrm>
            <a:off x="4674240" y="1203480"/>
            <a:ext cx="4015800" cy="29829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l-GR" sz="3200" spc="-1" strike="noStrike">
              <a:latin typeface="Arial"/>
            </a:endParaRPr>
          </a:p>
        </p:txBody>
      </p:sp>
    </p:spTree>
  </p:cSld>
</p:sldLayout>
</file>

<file path=ppt/slideLayouts/slideLayout6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" name="PlaceHolder 1"/>
          <p:cNvSpPr>
            <a:spLocks noGrp="1"/>
          </p:cNvSpPr>
          <p:nvPr>
            <p:ph type="title"/>
          </p:nvPr>
        </p:nvSpPr>
        <p:spPr>
          <a:xfrm>
            <a:off x="457200" y="205200"/>
            <a:ext cx="8229240" cy="85860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el-GR" sz="4400" spc="-1" strike="noStrike">
              <a:latin typeface="Arial"/>
            </a:endParaRPr>
          </a:p>
        </p:txBody>
      </p:sp>
    </p:spTree>
  </p:cSld>
</p:sldLayout>
</file>

<file path=ppt/slideLayouts/slideLayout6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PlaceHolder 1"/>
          <p:cNvSpPr>
            <a:spLocks noGrp="1"/>
          </p:cNvSpPr>
          <p:nvPr>
            <p:ph type="subTitle"/>
          </p:nvPr>
        </p:nvSpPr>
        <p:spPr>
          <a:xfrm>
            <a:off x="457200" y="205200"/>
            <a:ext cx="8229240" cy="398124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el-GR" sz="3200" spc="-1" strike="noStrike">
              <a:latin typeface="Arial"/>
            </a:endParaRPr>
          </a:p>
        </p:txBody>
      </p:sp>
    </p:spTree>
  </p:cSld>
</p:sldLayout>
</file>

<file path=ppt/slideLayouts/slideLayout6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" name="PlaceHolder 1"/>
          <p:cNvSpPr>
            <a:spLocks noGrp="1"/>
          </p:cNvSpPr>
          <p:nvPr>
            <p:ph type="title"/>
          </p:nvPr>
        </p:nvSpPr>
        <p:spPr>
          <a:xfrm>
            <a:off x="457200" y="205200"/>
            <a:ext cx="8229240" cy="85860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el-GR" sz="4400" spc="-1" strike="noStrike">
              <a:latin typeface="Arial"/>
            </a:endParaRPr>
          </a:p>
        </p:txBody>
      </p:sp>
      <p:sp>
        <p:nvSpPr>
          <p:cNvPr id="220" name="PlaceHolder 2"/>
          <p:cNvSpPr>
            <a:spLocks noGrp="1"/>
          </p:cNvSpPr>
          <p:nvPr>
            <p:ph type="body"/>
          </p:nvPr>
        </p:nvSpPr>
        <p:spPr>
          <a:xfrm>
            <a:off x="457200" y="1203480"/>
            <a:ext cx="4015800" cy="14227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l-GR" sz="3200" spc="-1" strike="noStrike">
              <a:latin typeface="Arial"/>
            </a:endParaRPr>
          </a:p>
        </p:txBody>
      </p:sp>
      <p:sp>
        <p:nvSpPr>
          <p:cNvPr id="221" name="PlaceHolder 3"/>
          <p:cNvSpPr>
            <a:spLocks noGrp="1"/>
          </p:cNvSpPr>
          <p:nvPr>
            <p:ph type="body"/>
          </p:nvPr>
        </p:nvSpPr>
        <p:spPr>
          <a:xfrm>
            <a:off x="4674240" y="1203480"/>
            <a:ext cx="4015800" cy="29829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l-GR" sz="3200" spc="-1" strike="noStrike">
              <a:latin typeface="Arial"/>
            </a:endParaRPr>
          </a:p>
        </p:txBody>
      </p:sp>
      <p:sp>
        <p:nvSpPr>
          <p:cNvPr id="222" name="PlaceHolder 4"/>
          <p:cNvSpPr>
            <a:spLocks noGrp="1"/>
          </p:cNvSpPr>
          <p:nvPr>
            <p:ph type="body"/>
          </p:nvPr>
        </p:nvSpPr>
        <p:spPr>
          <a:xfrm>
            <a:off x="457200" y="2761920"/>
            <a:ext cx="4015800" cy="14227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l-GR" sz="3200" spc="-1" strike="noStrike">
              <a:latin typeface="Arial"/>
            </a:endParaRPr>
          </a:p>
        </p:txBody>
      </p:sp>
    </p:spTree>
  </p:cSld>
</p:sldLayout>
</file>

<file path=ppt/slideLayouts/slideLayout6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" name="PlaceHolder 1"/>
          <p:cNvSpPr>
            <a:spLocks noGrp="1"/>
          </p:cNvSpPr>
          <p:nvPr>
            <p:ph type="title"/>
          </p:nvPr>
        </p:nvSpPr>
        <p:spPr>
          <a:xfrm>
            <a:off x="457200" y="205200"/>
            <a:ext cx="8229240" cy="85860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el-GR" sz="4400" spc="-1" strike="noStrike">
              <a:latin typeface="Arial"/>
            </a:endParaRPr>
          </a:p>
        </p:txBody>
      </p:sp>
      <p:sp>
        <p:nvSpPr>
          <p:cNvPr id="224" name="PlaceHolder 2"/>
          <p:cNvSpPr>
            <a:spLocks noGrp="1"/>
          </p:cNvSpPr>
          <p:nvPr>
            <p:ph type="body"/>
          </p:nvPr>
        </p:nvSpPr>
        <p:spPr>
          <a:xfrm>
            <a:off x="457200" y="1203480"/>
            <a:ext cx="4015800" cy="29829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l-GR" sz="3200" spc="-1" strike="noStrike">
              <a:latin typeface="Arial"/>
            </a:endParaRPr>
          </a:p>
        </p:txBody>
      </p:sp>
      <p:sp>
        <p:nvSpPr>
          <p:cNvPr id="225" name="PlaceHolder 3"/>
          <p:cNvSpPr>
            <a:spLocks noGrp="1"/>
          </p:cNvSpPr>
          <p:nvPr>
            <p:ph type="body"/>
          </p:nvPr>
        </p:nvSpPr>
        <p:spPr>
          <a:xfrm>
            <a:off x="4674240" y="1203480"/>
            <a:ext cx="4015800" cy="14227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l-GR" sz="3200" spc="-1" strike="noStrike">
              <a:latin typeface="Arial"/>
            </a:endParaRPr>
          </a:p>
        </p:txBody>
      </p:sp>
      <p:sp>
        <p:nvSpPr>
          <p:cNvPr id="226" name="PlaceHolder 4"/>
          <p:cNvSpPr>
            <a:spLocks noGrp="1"/>
          </p:cNvSpPr>
          <p:nvPr>
            <p:ph type="body"/>
          </p:nvPr>
        </p:nvSpPr>
        <p:spPr>
          <a:xfrm>
            <a:off x="4674240" y="2761920"/>
            <a:ext cx="4015800" cy="14227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l-GR" sz="3200" spc="-1" strike="noStrike">
              <a:latin typeface="Arial"/>
            </a:endParaRPr>
          </a:p>
        </p:txBody>
      </p:sp>
    </p:spTree>
  </p:cSld>
</p:sldLayout>
</file>

<file path=ppt/slideLayouts/slideLayout6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" name="PlaceHolder 1"/>
          <p:cNvSpPr>
            <a:spLocks noGrp="1"/>
          </p:cNvSpPr>
          <p:nvPr>
            <p:ph type="title"/>
          </p:nvPr>
        </p:nvSpPr>
        <p:spPr>
          <a:xfrm>
            <a:off x="457200" y="205200"/>
            <a:ext cx="8229240" cy="85860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el-GR" sz="4400" spc="-1" strike="noStrike">
              <a:latin typeface="Arial"/>
            </a:endParaRPr>
          </a:p>
        </p:txBody>
      </p:sp>
      <p:sp>
        <p:nvSpPr>
          <p:cNvPr id="228" name="PlaceHolder 2"/>
          <p:cNvSpPr>
            <a:spLocks noGrp="1"/>
          </p:cNvSpPr>
          <p:nvPr>
            <p:ph type="body"/>
          </p:nvPr>
        </p:nvSpPr>
        <p:spPr>
          <a:xfrm>
            <a:off x="457200" y="1203480"/>
            <a:ext cx="4015800" cy="14227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l-GR" sz="3200" spc="-1" strike="noStrike">
              <a:latin typeface="Arial"/>
            </a:endParaRPr>
          </a:p>
        </p:txBody>
      </p:sp>
      <p:sp>
        <p:nvSpPr>
          <p:cNvPr id="229" name="PlaceHolder 3"/>
          <p:cNvSpPr>
            <a:spLocks noGrp="1"/>
          </p:cNvSpPr>
          <p:nvPr>
            <p:ph type="body"/>
          </p:nvPr>
        </p:nvSpPr>
        <p:spPr>
          <a:xfrm>
            <a:off x="4674240" y="1203480"/>
            <a:ext cx="4015800" cy="14227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l-GR" sz="3200" spc="-1" strike="noStrike">
              <a:latin typeface="Arial"/>
            </a:endParaRPr>
          </a:p>
        </p:txBody>
      </p:sp>
      <p:sp>
        <p:nvSpPr>
          <p:cNvPr id="230" name="PlaceHolder 4"/>
          <p:cNvSpPr>
            <a:spLocks noGrp="1"/>
          </p:cNvSpPr>
          <p:nvPr>
            <p:ph type="body"/>
          </p:nvPr>
        </p:nvSpPr>
        <p:spPr>
          <a:xfrm>
            <a:off x="457200" y="2761920"/>
            <a:ext cx="8229240" cy="14227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l-GR" sz="3200" spc="-1" strike="noStrike">
              <a:latin typeface="Arial"/>
            </a:endParaRPr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title"/>
          </p:nvPr>
        </p:nvSpPr>
        <p:spPr>
          <a:xfrm>
            <a:off x="457200" y="205200"/>
            <a:ext cx="8229240" cy="85860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el-GR" sz="4400" spc="-1" strike="noStrike">
              <a:latin typeface="Arial"/>
            </a:endParaRPr>
          </a:p>
        </p:txBody>
      </p:sp>
      <p:sp>
        <p:nvSpPr>
          <p:cNvPr id="15" name="PlaceHolder 2"/>
          <p:cNvSpPr>
            <a:spLocks noGrp="1"/>
          </p:cNvSpPr>
          <p:nvPr>
            <p:ph type="body"/>
          </p:nvPr>
        </p:nvSpPr>
        <p:spPr>
          <a:xfrm>
            <a:off x="457200" y="1203480"/>
            <a:ext cx="4015800" cy="14227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l-GR" sz="3200" spc="-1" strike="noStrike">
              <a:latin typeface="Arial"/>
            </a:endParaRPr>
          </a:p>
        </p:txBody>
      </p:sp>
      <p:sp>
        <p:nvSpPr>
          <p:cNvPr id="16" name="PlaceHolder 3"/>
          <p:cNvSpPr>
            <a:spLocks noGrp="1"/>
          </p:cNvSpPr>
          <p:nvPr>
            <p:ph type="body"/>
          </p:nvPr>
        </p:nvSpPr>
        <p:spPr>
          <a:xfrm>
            <a:off x="4674240" y="1203480"/>
            <a:ext cx="4015800" cy="29829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l-GR" sz="3200" spc="-1" strike="noStrike">
              <a:latin typeface="Arial"/>
            </a:endParaRPr>
          </a:p>
        </p:txBody>
      </p:sp>
      <p:sp>
        <p:nvSpPr>
          <p:cNvPr id="17" name="PlaceHolder 4"/>
          <p:cNvSpPr>
            <a:spLocks noGrp="1"/>
          </p:cNvSpPr>
          <p:nvPr>
            <p:ph type="body"/>
          </p:nvPr>
        </p:nvSpPr>
        <p:spPr>
          <a:xfrm>
            <a:off x="457200" y="2761920"/>
            <a:ext cx="4015800" cy="14227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l-GR" sz="3200" spc="-1" strike="noStrike">
              <a:latin typeface="Arial"/>
            </a:endParaRPr>
          </a:p>
        </p:txBody>
      </p:sp>
    </p:spTree>
  </p:cSld>
</p:sldLayout>
</file>

<file path=ppt/slideLayouts/slideLayout7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" name="PlaceHolder 1"/>
          <p:cNvSpPr>
            <a:spLocks noGrp="1"/>
          </p:cNvSpPr>
          <p:nvPr>
            <p:ph type="title"/>
          </p:nvPr>
        </p:nvSpPr>
        <p:spPr>
          <a:xfrm>
            <a:off x="457200" y="205200"/>
            <a:ext cx="8229240" cy="85860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el-GR" sz="4400" spc="-1" strike="noStrike">
              <a:latin typeface="Arial"/>
            </a:endParaRPr>
          </a:p>
        </p:txBody>
      </p:sp>
      <p:sp>
        <p:nvSpPr>
          <p:cNvPr id="232" name="PlaceHolder 2"/>
          <p:cNvSpPr>
            <a:spLocks noGrp="1"/>
          </p:cNvSpPr>
          <p:nvPr>
            <p:ph type="body"/>
          </p:nvPr>
        </p:nvSpPr>
        <p:spPr>
          <a:xfrm>
            <a:off x="457200" y="1203480"/>
            <a:ext cx="8229240" cy="14227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l-GR" sz="3200" spc="-1" strike="noStrike">
              <a:latin typeface="Arial"/>
            </a:endParaRPr>
          </a:p>
        </p:txBody>
      </p:sp>
      <p:sp>
        <p:nvSpPr>
          <p:cNvPr id="233" name="PlaceHolder 3"/>
          <p:cNvSpPr>
            <a:spLocks noGrp="1"/>
          </p:cNvSpPr>
          <p:nvPr>
            <p:ph type="body"/>
          </p:nvPr>
        </p:nvSpPr>
        <p:spPr>
          <a:xfrm>
            <a:off x="457200" y="2761920"/>
            <a:ext cx="8229240" cy="14227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l-GR" sz="3200" spc="-1" strike="noStrike">
              <a:latin typeface="Arial"/>
            </a:endParaRPr>
          </a:p>
        </p:txBody>
      </p:sp>
    </p:spTree>
  </p:cSld>
</p:sldLayout>
</file>

<file path=ppt/slideLayouts/slideLayout7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" name="PlaceHolder 1"/>
          <p:cNvSpPr>
            <a:spLocks noGrp="1"/>
          </p:cNvSpPr>
          <p:nvPr>
            <p:ph type="title"/>
          </p:nvPr>
        </p:nvSpPr>
        <p:spPr>
          <a:xfrm>
            <a:off x="457200" y="205200"/>
            <a:ext cx="8229240" cy="85860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el-GR" sz="4400" spc="-1" strike="noStrike">
              <a:latin typeface="Arial"/>
            </a:endParaRPr>
          </a:p>
        </p:txBody>
      </p:sp>
      <p:sp>
        <p:nvSpPr>
          <p:cNvPr id="235" name="PlaceHolder 2"/>
          <p:cNvSpPr>
            <a:spLocks noGrp="1"/>
          </p:cNvSpPr>
          <p:nvPr>
            <p:ph type="body"/>
          </p:nvPr>
        </p:nvSpPr>
        <p:spPr>
          <a:xfrm>
            <a:off x="457200" y="1203480"/>
            <a:ext cx="4015800" cy="14227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l-GR" sz="3200" spc="-1" strike="noStrike">
              <a:latin typeface="Arial"/>
            </a:endParaRPr>
          </a:p>
        </p:txBody>
      </p:sp>
      <p:sp>
        <p:nvSpPr>
          <p:cNvPr id="236" name="PlaceHolder 3"/>
          <p:cNvSpPr>
            <a:spLocks noGrp="1"/>
          </p:cNvSpPr>
          <p:nvPr>
            <p:ph type="body"/>
          </p:nvPr>
        </p:nvSpPr>
        <p:spPr>
          <a:xfrm>
            <a:off x="4674240" y="1203480"/>
            <a:ext cx="4015800" cy="14227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l-GR" sz="3200" spc="-1" strike="noStrike">
              <a:latin typeface="Arial"/>
            </a:endParaRPr>
          </a:p>
        </p:txBody>
      </p:sp>
      <p:sp>
        <p:nvSpPr>
          <p:cNvPr id="237" name="PlaceHolder 4"/>
          <p:cNvSpPr>
            <a:spLocks noGrp="1"/>
          </p:cNvSpPr>
          <p:nvPr>
            <p:ph type="body"/>
          </p:nvPr>
        </p:nvSpPr>
        <p:spPr>
          <a:xfrm>
            <a:off x="457200" y="2761920"/>
            <a:ext cx="4015800" cy="14227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l-GR" sz="3200" spc="-1" strike="noStrike">
              <a:latin typeface="Arial"/>
            </a:endParaRPr>
          </a:p>
        </p:txBody>
      </p:sp>
      <p:sp>
        <p:nvSpPr>
          <p:cNvPr id="238" name="PlaceHolder 5"/>
          <p:cNvSpPr>
            <a:spLocks noGrp="1"/>
          </p:cNvSpPr>
          <p:nvPr>
            <p:ph type="body"/>
          </p:nvPr>
        </p:nvSpPr>
        <p:spPr>
          <a:xfrm>
            <a:off x="4674240" y="2761920"/>
            <a:ext cx="4015800" cy="14227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l-GR" sz="3200" spc="-1" strike="noStrike">
              <a:latin typeface="Arial"/>
            </a:endParaRPr>
          </a:p>
        </p:txBody>
      </p:sp>
    </p:spTree>
  </p:cSld>
</p:sldLayout>
</file>

<file path=ppt/slideLayouts/slideLayout7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" name="PlaceHolder 1"/>
          <p:cNvSpPr>
            <a:spLocks noGrp="1"/>
          </p:cNvSpPr>
          <p:nvPr>
            <p:ph type="title"/>
          </p:nvPr>
        </p:nvSpPr>
        <p:spPr>
          <a:xfrm>
            <a:off x="457200" y="205200"/>
            <a:ext cx="8229240" cy="85860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el-GR" sz="4400" spc="-1" strike="noStrike">
              <a:latin typeface="Arial"/>
            </a:endParaRPr>
          </a:p>
        </p:txBody>
      </p:sp>
      <p:sp>
        <p:nvSpPr>
          <p:cNvPr id="240" name="PlaceHolder 2"/>
          <p:cNvSpPr>
            <a:spLocks noGrp="1"/>
          </p:cNvSpPr>
          <p:nvPr>
            <p:ph type="body"/>
          </p:nvPr>
        </p:nvSpPr>
        <p:spPr>
          <a:xfrm>
            <a:off x="457200" y="1203480"/>
            <a:ext cx="2649600" cy="14227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l-GR" sz="3200" spc="-1" strike="noStrike">
              <a:latin typeface="Arial"/>
            </a:endParaRPr>
          </a:p>
        </p:txBody>
      </p:sp>
      <p:sp>
        <p:nvSpPr>
          <p:cNvPr id="241" name="PlaceHolder 3"/>
          <p:cNvSpPr>
            <a:spLocks noGrp="1"/>
          </p:cNvSpPr>
          <p:nvPr>
            <p:ph type="body"/>
          </p:nvPr>
        </p:nvSpPr>
        <p:spPr>
          <a:xfrm>
            <a:off x="3239640" y="1203480"/>
            <a:ext cx="2649600" cy="14227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l-GR" sz="3200" spc="-1" strike="noStrike">
              <a:latin typeface="Arial"/>
            </a:endParaRPr>
          </a:p>
        </p:txBody>
      </p:sp>
      <p:sp>
        <p:nvSpPr>
          <p:cNvPr id="242" name="PlaceHolder 4"/>
          <p:cNvSpPr>
            <a:spLocks noGrp="1"/>
          </p:cNvSpPr>
          <p:nvPr>
            <p:ph type="body"/>
          </p:nvPr>
        </p:nvSpPr>
        <p:spPr>
          <a:xfrm>
            <a:off x="6022080" y="1203480"/>
            <a:ext cx="2649600" cy="14227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l-GR" sz="3200" spc="-1" strike="noStrike">
              <a:latin typeface="Arial"/>
            </a:endParaRPr>
          </a:p>
        </p:txBody>
      </p:sp>
      <p:sp>
        <p:nvSpPr>
          <p:cNvPr id="243" name="PlaceHolder 5"/>
          <p:cNvSpPr>
            <a:spLocks noGrp="1"/>
          </p:cNvSpPr>
          <p:nvPr>
            <p:ph type="body"/>
          </p:nvPr>
        </p:nvSpPr>
        <p:spPr>
          <a:xfrm>
            <a:off x="457200" y="2761920"/>
            <a:ext cx="2649600" cy="14227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l-GR" sz="3200" spc="-1" strike="noStrike">
              <a:latin typeface="Arial"/>
            </a:endParaRPr>
          </a:p>
        </p:txBody>
      </p:sp>
      <p:sp>
        <p:nvSpPr>
          <p:cNvPr id="244" name="PlaceHolder 6"/>
          <p:cNvSpPr>
            <a:spLocks noGrp="1"/>
          </p:cNvSpPr>
          <p:nvPr>
            <p:ph type="body"/>
          </p:nvPr>
        </p:nvSpPr>
        <p:spPr>
          <a:xfrm>
            <a:off x="3239640" y="2761920"/>
            <a:ext cx="2649600" cy="14227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l-GR" sz="3200" spc="-1" strike="noStrike">
              <a:latin typeface="Arial"/>
            </a:endParaRPr>
          </a:p>
        </p:txBody>
      </p:sp>
      <p:sp>
        <p:nvSpPr>
          <p:cNvPr id="245" name="PlaceHolder 7"/>
          <p:cNvSpPr>
            <a:spLocks noGrp="1"/>
          </p:cNvSpPr>
          <p:nvPr>
            <p:ph type="body"/>
          </p:nvPr>
        </p:nvSpPr>
        <p:spPr>
          <a:xfrm>
            <a:off x="6022080" y="2761920"/>
            <a:ext cx="2649600" cy="14227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l-GR" sz="3200" spc="-1" strike="noStrike">
              <a:latin typeface="Arial"/>
            </a:endParaRPr>
          </a:p>
        </p:txBody>
      </p:sp>
    </p:spTree>
  </p:cSld>
</p:sldLayout>
</file>

<file path=ppt/slideLayouts/slideLayout7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7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1" name="PlaceHolder 1"/>
          <p:cNvSpPr>
            <a:spLocks noGrp="1"/>
          </p:cNvSpPr>
          <p:nvPr>
            <p:ph type="title"/>
          </p:nvPr>
        </p:nvSpPr>
        <p:spPr>
          <a:xfrm>
            <a:off x="457200" y="205200"/>
            <a:ext cx="8229240" cy="85860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el-GR" sz="4400" spc="-1" strike="noStrike">
              <a:latin typeface="Arial"/>
            </a:endParaRPr>
          </a:p>
        </p:txBody>
      </p:sp>
      <p:sp>
        <p:nvSpPr>
          <p:cNvPr id="252" name="PlaceHolder 2"/>
          <p:cNvSpPr>
            <a:spLocks noGrp="1"/>
          </p:cNvSpPr>
          <p:nvPr>
            <p:ph type="subTitle"/>
          </p:nvPr>
        </p:nvSpPr>
        <p:spPr>
          <a:xfrm>
            <a:off x="457200" y="1203480"/>
            <a:ext cx="8229240" cy="298296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el-GR" sz="3200" spc="-1" strike="noStrike">
              <a:latin typeface="Arial"/>
            </a:endParaRPr>
          </a:p>
        </p:txBody>
      </p:sp>
    </p:spTree>
  </p:cSld>
</p:sldLayout>
</file>

<file path=ppt/slideLayouts/slideLayout7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3" name="PlaceHolder 1"/>
          <p:cNvSpPr>
            <a:spLocks noGrp="1"/>
          </p:cNvSpPr>
          <p:nvPr>
            <p:ph type="title"/>
          </p:nvPr>
        </p:nvSpPr>
        <p:spPr>
          <a:xfrm>
            <a:off x="457200" y="205200"/>
            <a:ext cx="8229240" cy="85860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el-GR" sz="4400" spc="-1" strike="noStrike">
              <a:latin typeface="Arial"/>
            </a:endParaRPr>
          </a:p>
        </p:txBody>
      </p:sp>
      <p:sp>
        <p:nvSpPr>
          <p:cNvPr id="254" name="PlaceHolder 2"/>
          <p:cNvSpPr>
            <a:spLocks noGrp="1"/>
          </p:cNvSpPr>
          <p:nvPr>
            <p:ph type="body"/>
          </p:nvPr>
        </p:nvSpPr>
        <p:spPr>
          <a:xfrm>
            <a:off x="457200" y="1203480"/>
            <a:ext cx="8229240" cy="29829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l-GR" sz="3200" spc="-1" strike="noStrike">
              <a:latin typeface="Arial"/>
            </a:endParaRPr>
          </a:p>
        </p:txBody>
      </p:sp>
    </p:spTree>
  </p:cSld>
</p:sldLayout>
</file>

<file path=ppt/slideLayouts/slideLayout7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5" name="PlaceHolder 1"/>
          <p:cNvSpPr>
            <a:spLocks noGrp="1"/>
          </p:cNvSpPr>
          <p:nvPr>
            <p:ph type="title"/>
          </p:nvPr>
        </p:nvSpPr>
        <p:spPr>
          <a:xfrm>
            <a:off x="457200" y="205200"/>
            <a:ext cx="8229240" cy="85860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el-GR" sz="4400" spc="-1" strike="noStrike">
              <a:latin typeface="Arial"/>
            </a:endParaRPr>
          </a:p>
        </p:txBody>
      </p:sp>
      <p:sp>
        <p:nvSpPr>
          <p:cNvPr id="256" name="PlaceHolder 2"/>
          <p:cNvSpPr>
            <a:spLocks noGrp="1"/>
          </p:cNvSpPr>
          <p:nvPr>
            <p:ph type="body"/>
          </p:nvPr>
        </p:nvSpPr>
        <p:spPr>
          <a:xfrm>
            <a:off x="457200" y="1203480"/>
            <a:ext cx="4015800" cy="29829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l-GR" sz="3200" spc="-1" strike="noStrike">
              <a:latin typeface="Arial"/>
            </a:endParaRPr>
          </a:p>
        </p:txBody>
      </p:sp>
      <p:sp>
        <p:nvSpPr>
          <p:cNvPr id="257" name="PlaceHolder 3"/>
          <p:cNvSpPr>
            <a:spLocks noGrp="1"/>
          </p:cNvSpPr>
          <p:nvPr>
            <p:ph type="body"/>
          </p:nvPr>
        </p:nvSpPr>
        <p:spPr>
          <a:xfrm>
            <a:off x="4674240" y="1203480"/>
            <a:ext cx="4015800" cy="29829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l-GR" sz="3200" spc="-1" strike="noStrike">
              <a:latin typeface="Arial"/>
            </a:endParaRPr>
          </a:p>
        </p:txBody>
      </p:sp>
    </p:spTree>
  </p:cSld>
</p:sldLayout>
</file>

<file path=ppt/slideLayouts/slideLayout7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" name="PlaceHolder 1"/>
          <p:cNvSpPr>
            <a:spLocks noGrp="1"/>
          </p:cNvSpPr>
          <p:nvPr>
            <p:ph type="title"/>
          </p:nvPr>
        </p:nvSpPr>
        <p:spPr>
          <a:xfrm>
            <a:off x="457200" y="205200"/>
            <a:ext cx="8229240" cy="85860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el-GR" sz="4400" spc="-1" strike="noStrike">
              <a:latin typeface="Arial"/>
            </a:endParaRPr>
          </a:p>
        </p:txBody>
      </p:sp>
    </p:spTree>
  </p:cSld>
</p:sldLayout>
</file>

<file path=ppt/slideLayouts/slideLayout7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9" name="PlaceHolder 1"/>
          <p:cNvSpPr>
            <a:spLocks noGrp="1"/>
          </p:cNvSpPr>
          <p:nvPr>
            <p:ph type="subTitle"/>
          </p:nvPr>
        </p:nvSpPr>
        <p:spPr>
          <a:xfrm>
            <a:off x="457200" y="205200"/>
            <a:ext cx="8229240" cy="398124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el-GR" sz="3200" spc="-1" strike="noStrike">
              <a:latin typeface="Arial"/>
            </a:endParaRPr>
          </a:p>
        </p:txBody>
      </p:sp>
    </p:spTree>
  </p:cSld>
</p:sldLayout>
</file>

<file path=ppt/slideLayouts/slideLayout7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0" name="PlaceHolder 1"/>
          <p:cNvSpPr>
            <a:spLocks noGrp="1"/>
          </p:cNvSpPr>
          <p:nvPr>
            <p:ph type="title"/>
          </p:nvPr>
        </p:nvSpPr>
        <p:spPr>
          <a:xfrm>
            <a:off x="457200" y="205200"/>
            <a:ext cx="8229240" cy="85860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el-GR" sz="4400" spc="-1" strike="noStrike">
              <a:latin typeface="Arial"/>
            </a:endParaRPr>
          </a:p>
        </p:txBody>
      </p:sp>
      <p:sp>
        <p:nvSpPr>
          <p:cNvPr id="261" name="PlaceHolder 2"/>
          <p:cNvSpPr>
            <a:spLocks noGrp="1"/>
          </p:cNvSpPr>
          <p:nvPr>
            <p:ph type="body"/>
          </p:nvPr>
        </p:nvSpPr>
        <p:spPr>
          <a:xfrm>
            <a:off x="457200" y="1203480"/>
            <a:ext cx="4015800" cy="14227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l-GR" sz="3200" spc="-1" strike="noStrike">
              <a:latin typeface="Arial"/>
            </a:endParaRPr>
          </a:p>
        </p:txBody>
      </p:sp>
      <p:sp>
        <p:nvSpPr>
          <p:cNvPr id="262" name="PlaceHolder 3"/>
          <p:cNvSpPr>
            <a:spLocks noGrp="1"/>
          </p:cNvSpPr>
          <p:nvPr>
            <p:ph type="body"/>
          </p:nvPr>
        </p:nvSpPr>
        <p:spPr>
          <a:xfrm>
            <a:off x="4674240" y="1203480"/>
            <a:ext cx="4015800" cy="29829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l-GR" sz="3200" spc="-1" strike="noStrike">
              <a:latin typeface="Arial"/>
            </a:endParaRPr>
          </a:p>
        </p:txBody>
      </p:sp>
      <p:sp>
        <p:nvSpPr>
          <p:cNvPr id="263" name="PlaceHolder 4"/>
          <p:cNvSpPr>
            <a:spLocks noGrp="1"/>
          </p:cNvSpPr>
          <p:nvPr>
            <p:ph type="body"/>
          </p:nvPr>
        </p:nvSpPr>
        <p:spPr>
          <a:xfrm>
            <a:off x="457200" y="2761920"/>
            <a:ext cx="4015800" cy="14227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l-GR" sz="3200" spc="-1" strike="noStrike">
              <a:latin typeface="Arial"/>
            </a:endParaRP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laceHolder 1"/>
          <p:cNvSpPr>
            <a:spLocks noGrp="1"/>
          </p:cNvSpPr>
          <p:nvPr>
            <p:ph type="title"/>
          </p:nvPr>
        </p:nvSpPr>
        <p:spPr>
          <a:xfrm>
            <a:off x="457200" y="205200"/>
            <a:ext cx="8229240" cy="85860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el-GR" sz="4400" spc="-1" strike="noStrike">
              <a:latin typeface="Arial"/>
            </a:endParaRPr>
          </a:p>
        </p:txBody>
      </p:sp>
      <p:sp>
        <p:nvSpPr>
          <p:cNvPr id="19" name="PlaceHolder 2"/>
          <p:cNvSpPr>
            <a:spLocks noGrp="1"/>
          </p:cNvSpPr>
          <p:nvPr>
            <p:ph type="body"/>
          </p:nvPr>
        </p:nvSpPr>
        <p:spPr>
          <a:xfrm>
            <a:off x="457200" y="1203480"/>
            <a:ext cx="4015800" cy="29829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l-GR" sz="3200" spc="-1" strike="noStrike">
              <a:latin typeface="Arial"/>
            </a:endParaRPr>
          </a:p>
        </p:txBody>
      </p:sp>
      <p:sp>
        <p:nvSpPr>
          <p:cNvPr id="20" name="PlaceHolder 3"/>
          <p:cNvSpPr>
            <a:spLocks noGrp="1"/>
          </p:cNvSpPr>
          <p:nvPr>
            <p:ph type="body"/>
          </p:nvPr>
        </p:nvSpPr>
        <p:spPr>
          <a:xfrm>
            <a:off x="4674240" y="1203480"/>
            <a:ext cx="4015800" cy="14227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l-GR" sz="3200" spc="-1" strike="noStrike">
              <a:latin typeface="Arial"/>
            </a:endParaRPr>
          </a:p>
        </p:txBody>
      </p:sp>
      <p:sp>
        <p:nvSpPr>
          <p:cNvPr id="21" name="PlaceHolder 4"/>
          <p:cNvSpPr>
            <a:spLocks noGrp="1"/>
          </p:cNvSpPr>
          <p:nvPr>
            <p:ph type="body"/>
          </p:nvPr>
        </p:nvSpPr>
        <p:spPr>
          <a:xfrm>
            <a:off x="4674240" y="2761920"/>
            <a:ext cx="4015800" cy="14227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l-GR" sz="3200" spc="-1" strike="noStrike">
              <a:latin typeface="Arial"/>
            </a:endParaRPr>
          </a:p>
        </p:txBody>
      </p:sp>
    </p:spTree>
  </p:cSld>
</p:sldLayout>
</file>

<file path=ppt/slideLayouts/slideLayout8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4" name="PlaceHolder 1"/>
          <p:cNvSpPr>
            <a:spLocks noGrp="1"/>
          </p:cNvSpPr>
          <p:nvPr>
            <p:ph type="title"/>
          </p:nvPr>
        </p:nvSpPr>
        <p:spPr>
          <a:xfrm>
            <a:off x="457200" y="205200"/>
            <a:ext cx="8229240" cy="85860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el-GR" sz="4400" spc="-1" strike="noStrike">
              <a:latin typeface="Arial"/>
            </a:endParaRPr>
          </a:p>
        </p:txBody>
      </p:sp>
      <p:sp>
        <p:nvSpPr>
          <p:cNvPr id="265" name="PlaceHolder 2"/>
          <p:cNvSpPr>
            <a:spLocks noGrp="1"/>
          </p:cNvSpPr>
          <p:nvPr>
            <p:ph type="body"/>
          </p:nvPr>
        </p:nvSpPr>
        <p:spPr>
          <a:xfrm>
            <a:off x="457200" y="1203480"/>
            <a:ext cx="4015800" cy="29829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l-GR" sz="3200" spc="-1" strike="noStrike">
              <a:latin typeface="Arial"/>
            </a:endParaRPr>
          </a:p>
        </p:txBody>
      </p:sp>
      <p:sp>
        <p:nvSpPr>
          <p:cNvPr id="266" name="PlaceHolder 3"/>
          <p:cNvSpPr>
            <a:spLocks noGrp="1"/>
          </p:cNvSpPr>
          <p:nvPr>
            <p:ph type="body"/>
          </p:nvPr>
        </p:nvSpPr>
        <p:spPr>
          <a:xfrm>
            <a:off x="4674240" y="1203480"/>
            <a:ext cx="4015800" cy="14227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l-GR" sz="3200" spc="-1" strike="noStrike">
              <a:latin typeface="Arial"/>
            </a:endParaRPr>
          </a:p>
        </p:txBody>
      </p:sp>
      <p:sp>
        <p:nvSpPr>
          <p:cNvPr id="267" name="PlaceHolder 4"/>
          <p:cNvSpPr>
            <a:spLocks noGrp="1"/>
          </p:cNvSpPr>
          <p:nvPr>
            <p:ph type="body"/>
          </p:nvPr>
        </p:nvSpPr>
        <p:spPr>
          <a:xfrm>
            <a:off x="4674240" y="2761920"/>
            <a:ext cx="4015800" cy="14227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l-GR" sz="3200" spc="-1" strike="noStrike">
              <a:latin typeface="Arial"/>
            </a:endParaRPr>
          </a:p>
        </p:txBody>
      </p:sp>
    </p:spTree>
  </p:cSld>
</p:sldLayout>
</file>

<file path=ppt/slideLayouts/slideLayout8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8" name="PlaceHolder 1"/>
          <p:cNvSpPr>
            <a:spLocks noGrp="1"/>
          </p:cNvSpPr>
          <p:nvPr>
            <p:ph type="title"/>
          </p:nvPr>
        </p:nvSpPr>
        <p:spPr>
          <a:xfrm>
            <a:off x="457200" y="205200"/>
            <a:ext cx="8229240" cy="85860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el-GR" sz="4400" spc="-1" strike="noStrike">
              <a:latin typeface="Arial"/>
            </a:endParaRPr>
          </a:p>
        </p:txBody>
      </p:sp>
      <p:sp>
        <p:nvSpPr>
          <p:cNvPr id="269" name="PlaceHolder 2"/>
          <p:cNvSpPr>
            <a:spLocks noGrp="1"/>
          </p:cNvSpPr>
          <p:nvPr>
            <p:ph type="body"/>
          </p:nvPr>
        </p:nvSpPr>
        <p:spPr>
          <a:xfrm>
            <a:off x="457200" y="1203480"/>
            <a:ext cx="4015800" cy="14227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l-GR" sz="3200" spc="-1" strike="noStrike">
              <a:latin typeface="Arial"/>
            </a:endParaRPr>
          </a:p>
        </p:txBody>
      </p:sp>
      <p:sp>
        <p:nvSpPr>
          <p:cNvPr id="270" name="PlaceHolder 3"/>
          <p:cNvSpPr>
            <a:spLocks noGrp="1"/>
          </p:cNvSpPr>
          <p:nvPr>
            <p:ph type="body"/>
          </p:nvPr>
        </p:nvSpPr>
        <p:spPr>
          <a:xfrm>
            <a:off x="4674240" y="1203480"/>
            <a:ext cx="4015800" cy="14227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l-GR" sz="3200" spc="-1" strike="noStrike">
              <a:latin typeface="Arial"/>
            </a:endParaRPr>
          </a:p>
        </p:txBody>
      </p:sp>
      <p:sp>
        <p:nvSpPr>
          <p:cNvPr id="271" name="PlaceHolder 4"/>
          <p:cNvSpPr>
            <a:spLocks noGrp="1"/>
          </p:cNvSpPr>
          <p:nvPr>
            <p:ph type="body"/>
          </p:nvPr>
        </p:nvSpPr>
        <p:spPr>
          <a:xfrm>
            <a:off x="457200" y="2761920"/>
            <a:ext cx="8229240" cy="14227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l-GR" sz="3200" spc="-1" strike="noStrike">
              <a:latin typeface="Arial"/>
            </a:endParaRPr>
          </a:p>
        </p:txBody>
      </p:sp>
    </p:spTree>
  </p:cSld>
</p:sldLayout>
</file>

<file path=ppt/slideLayouts/slideLayout8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2" name="PlaceHolder 1"/>
          <p:cNvSpPr>
            <a:spLocks noGrp="1"/>
          </p:cNvSpPr>
          <p:nvPr>
            <p:ph type="title"/>
          </p:nvPr>
        </p:nvSpPr>
        <p:spPr>
          <a:xfrm>
            <a:off x="457200" y="205200"/>
            <a:ext cx="8229240" cy="85860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el-GR" sz="4400" spc="-1" strike="noStrike">
              <a:latin typeface="Arial"/>
            </a:endParaRPr>
          </a:p>
        </p:txBody>
      </p:sp>
      <p:sp>
        <p:nvSpPr>
          <p:cNvPr id="273" name="PlaceHolder 2"/>
          <p:cNvSpPr>
            <a:spLocks noGrp="1"/>
          </p:cNvSpPr>
          <p:nvPr>
            <p:ph type="body"/>
          </p:nvPr>
        </p:nvSpPr>
        <p:spPr>
          <a:xfrm>
            <a:off x="457200" y="1203480"/>
            <a:ext cx="8229240" cy="14227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l-GR" sz="3200" spc="-1" strike="noStrike">
              <a:latin typeface="Arial"/>
            </a:endParaRPr>
          </a:p>
        </p:txBody>
      </p:sp>
      <p:sp>
        <p:nvSpPr>
          <p:cNvPr id="274" name="PlaceHolder 3"/>
          <p:cNvSpPr>
            <a:spLocks noGrp="1"/>
          </p:cNvSpPr>
          <p:nvPr>
            <p:ph type="body"/>
          </p:nvPr>
        </p:nvSpPr>
        <p:spPr>
          <a:xfrm>
            <a:off x="457200" y="2761920"/>
            <a:ext cx="8229240" cy="14227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l-GR" sz="3200" spc="-1" strike="noStrike">
              <a:latin typeface="Arial"/>
            </a:endParaRPr>
          </a:p>
        </p:txBody>
      </p:sp>
    </p:spTree>
  </p:cSld>
</p:sldLayout>
</file>

<file path=ppt/slideLayouts/slideLayout8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5" name="PlaceHolder 1"/>
          <p:cNvSpPr>
            <a:spLocks noGrp="1"/>
          </p:cNvSpPr>
          <p:nvPr>
            <p:ph type="title"/>
          </p:nvPr>
        </p:nvSpPr>
        <p:spPr>
          <a:xfrm>
            <a:off x="457200" y="205200"/>
            <a:ext cx="8229240" cy="85860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el-GR" sz="4400" spc="-1" strike="noStrike">
              <a:latin typeface="Arial"/>
            </a:endParaRPr>
          </a:p>
        </p:txBody>
      </p:sp>
      <p:sp>
        <p:nvSpPr>
          <p:cNvPr id="276" name="PlaceHolder 2"/>
          <p:cNvSpPr>
            <a:spLocks noGrp="1"/>
          </p:cNvSpPr>
          <p:nvPr>
            <p:ph type="body"/>
          </p:nvPr>
        </p:nvSpPr>
        <p:spPr>
          <a:xfrm>
            <a:off x="457200" y="1203480"/>
            <a:ext cx="4015800" cy="14227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l-GR" sz="3200" spc="-1" strike="noStrike">
              <a:latin typeface="Arial"/>
            </a:endParaRPr>
          </a:p>
        </p:txBody>
      </p:sp>
      <p:sp>
        <p:nvSpPr>
          <p:cNvPr id="277" name="PlaceHolder 3"/>
          <p:cNvSpPr>
            <a:spLocks noGrp="1"/>
          </p:cNvSpPr>
          <p:nvPr>
            <p:ph type="body"/>
          </p:nvPr>
        </p:nvSpPr>
        <p:spPr>
          <a:xfrm>
            <a:off x="4674240" y="1203480"/>
            <a:ext cx="4015800" cy="14227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l-GR" sz="3200" spc="-1" strike="noStrike">
              <a:latin typeface="Arial"/>
            </a:endParaRPr>
          </a:p>
        </p:txBody>
      </p:sp>
      <p:sp>
        <p:nvSpPr>
          <p:cNvPr id="278" name="PlaceHolder 4"/>
          <p:cNvSpPr>
            <a:spLocks noGrp="1"/>
          </p:cNvSpPr>
          <p:nvPr>
            <p:ph type="body"/>
          </p:nvPr>
        </p:nvSpPr>
        <p:spPr>
          <a:xfrm>
            <a:off x="457200" y="2761920"/>
            <a:ext cx="4015800" cy="14227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l-GR" sz="3200" spc="-1" strike="noStrike">
              <a:latin typeface="Arial"/>
            </a:endParaRPr>
          </a:p>
        </p:txBody>
      </p:sp>
      <p:sp>
        <p:nvSpPr>
          <p:cNvPr id="279" name="PlaceHolder 5"/>
          <p:cNvSpPr>
            <a:spLocks noGrp="1"/>
          </p:cNvSpPr>
          <p:nvPr>
            <p:ph type="body"/>
          </p:nvPr>
        </p:nvSpPr>
        <p:spPr>
          <a:xfrm>
            <a:off x="4674240" y="2761920"/>
            <a:ext cx="4015800" cy="14227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l-GR" sz="3200" spc="-1" strike="noStrike">
              <a:latin typeface="Arial"/>
            </a:endParaRPr>
          </a:p>
        </p:txBody>
      </p:sp>
    </p:spTree>
  </p:cSld>
</p:sldLayout>
</file>

<file path=ppt/slideLayouts/slideLayout8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0" name="PlaceHolder 1"/>
          <p:cNvSpPr>
            <a:spLocks noGrp="1"/>
          </p:cNvSpPr>
          <p:nvPr>
            <p:ph type="title"/>
          </p:nvPr>
        </p:nvSpPr>
        <p:spPr>
          <a:xfrm>
            <a:off x="457200" y="205200"/>
            <a:ext cx="8229240" cy="85860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el-GR" sz="4400" spc="-1" strike="noStrike">
              <a:latin typeface="Arial"/>
            </a:endParaRPr>
          </a:p>
        </p:txBody>
      </p:sp>
      <p:sp>
        <p:nvSpPr>
          <p:cNvPr id="281" name="PlaceHolder 2"/>
          <p:cNvSpPr>
            <a:spLocks noGrp="1"/>
          </p:cNvSpPr>
          <p:nvPr>
            <p:ph type="body"/>
          </p:nvPr>
        </p:nvSpPr>
        <p:spPr>
          <a:xfrm>
            <a:off x="457200" y="1203480"/>
            <a:ext cx="2649600" cy="14227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l-GR" sz="3200" spc="-1" strike="noStrike">
              <a:latin typeface="Arial"/>
            </a:endParaRPr>
          </a:p>
        </p:txBody>
      </p:sp>
      <p:sp>
        <p:nvSpPr>
          <p:cNvPr id="282" name="PlaceHolder 3"/>
          <p:cNvSpPr>
            <a:spLocks noGrp="1"/>
          </p:cNvSpPr>
          <p:nvPr>
            <p:ph type="body"/>
          </p:nvPr>
        </p:nvSpPr>
        <p:spPr>
          <a:xfrm>
            <a:off x="3239640" y="1203480"/>
            <a:ext cx="2649600" cy="14227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l-GR" sz="3200" spc="-1" strike="noStrike">
              <a:latin typeface="Arial"/>
            </a:endParaRPr>
          </a:p>
        </p:txBody>
      </p:sp>
      <p:sp>
        <p:nvSpPr>
          <p:cNvPr id="283" name="PlaceHolder 4"/>
          <p:cNvSpPr>
            <a:spLocks noGrp="1"/>
          </p:cNvSpPr>
          <p:nvPr>
            <p:ph type="body"/>
          </p:nvPr>
        </p:nvSpPr>
        <p:spPr>
          <a:xfrm>
            <a:off x="6022080" y="1203480"/>
            <a:ext cx="2649600" cy="14227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l-GR" sz="3200" spc="-1" strike="noStrike">
              <a:latin typeface="Arial"/>
            </a:endParaRPr>
          </a:p>
        </p:txBody>
      </p:sp>
      <p:sp>
        <p:nvSpPr>
          <p:cNvPr id="284" name="PlaceHolder 5"/>
          <p:cNvSpPr>
            <a:spLocks noGrp="1"/>
          </p:cNvSpPr>
          <p:nvPr>
            <p:ph type="body"/>
          </p:nvPr>
        </p:nvSpPr>
        <p:spPr>
          <a:xfrm>
            <a:off x="457200" y="2761920"/>
            <a:ext cx="2649600" cy="14227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l-GR" sz="3200" spc="-1" strike="noStrike">
              <a:latin typeface="Arial"/>
            </a:endParaRPr>
          </a:p>
        </p:txBody>
      </p:sp>
      <p:sp>
        <p:nvSpPr>
          <p:cNvPr id="285" name="PlaceHolder 6"/>
          <p:cNvSpPr>
            <a:spLocks noGrp="1"/>
          </p:cNvSpPr>
          <p:nvPr>
            <p:ph type="body"/>
          </p:nvPr>
        </p:nvSpPr>
        <p:spPr>
          <a:xfrm>
            <a:off x="3239640" y="2761920"/>
            <a:ext cx="2649600" cy="14227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l-GR" sz="3200" spc="-1" strike="noStrike">
              <a:latin typeface="Arial"/>
            </a:endParaRPr>
          </a:p>
        </p:txBody>
      </p:sp>
      <p:sp>
        <p:nvSpPr>
          <p:cNvPr id="286" name="PlaceHolder 7"/>
          <p:cNvSpPr>
            <a:spLocks noGrp="1"/>
          </p:cNvSpPr>
          <p:nvPr>
            <p:ph type="body"/>
          </p:nvPr>
        </p:nvSpPr>
        <p:spPr>
          <a:xfrm>
            <a:off x="6022080" y="2761920"/>
            <a:ext cx="2649600" cy="14227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l-GR" sz="3200" spc="-1" strike="noStrike">
              <a:latin typeface="Arial"/>
            </a:endParaRP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laceHolder 1"/>
          <p:cNvSpPr>
            <a:spLocks noGrp="1"/>
          </p:cNvSpPr>
          <p:nvPr>
            <p:ph type="title"/>
          </p:nvPr>
        </p:nvSpPr>
        <p:spPr>
          <a:xfrm>
            <a:off x="457200" y="205200"/>
            <a:ext cx="8229240" cy="85860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el-GR" sz="4400" spc="-1" strike="noStrike">
              <a:latin typeface="Arial"/>
            </a:endParaRPr>
          </a:p>
        </p:txBody>
      </p:sp>
      <p:sp>
        <p:nvSpPr>
          <p:cNvPr id="23" name="PlaceHolder 2"/>
          <p:cNvSpPr>
            <a:spLocks noGrp="1"/>
          </p:cNvSpPr>
          <p:nvPr>
            <p:ph type="body"/>
          </p:nvPr>
        </p:nvSpPr>
        <p:spPr>
          <a:xfrm>
            <a:off x="457200" y="1203480"/>
            <a:ext cx="4015800" cy="14227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l-GR" sz="3200" spc="-1" strike="noStrike">
              <a:latin typeface="Arial"/>
            </a:endParaRPr>
          </a:p>
        </p:txBody>
      </p:sp>
      <p:sp>
        <p:nvSpPr>
          <p:cNvPr id="24" name="PlaceHolder 3"/>
          <p:cNvSpPr>
            <a:spLocks noGrp="1"/>
          </p:cNvSpPr>
          <p:nvPr>
            <p:ph type="body"/>
          </p:nvPr>
        </p:nvSpPr>
        <p:spPr>
          <a:xfrm>
            <a:off x="4674240" y="1203480"/>
            <a:ext cx="4015800" cy="14227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l-GR" sz="3200" spc="-1" strike="noStrike">
              <a:latin typeface="Arial"/>
            </a:endParaRPr>
          </a:p>
        </p:txBody>
      </p:sp>
      <p:sp>
        <p:nvSpPr>
          <p:cNvPr id="25" name="PlaceHolder 4"/>
          <p:cNvSpPr>
            <a:spLocks noGrp="1"/>
          </p:cNvSpPr>
          <p:nvPr>
            <p:ph type="body"/>
          </p:nvPr>
        </p:nvSpPr>
        <p:spPr>
          <a:xfrm>
            <a:off x="457200" y="2761920"/>
            <a:ext cx="8229240" cy="14227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l-GR" sz="3200" spc="-1" strike="noStrike">
              <a:latin typeface="Arial"/>
            </a:endParaRP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image" Target="../media/image1.png"/><Relationship Id="rId3" Type="http://schemas.openxmlformats.org/officeDocument/2006/relationships/slideLayout" Target="../slideLayouts/slideLayout1.xml"/><Relationship Id="rId4" Type="http://schemas.openxmlformats.org/officeDocument/2006/relationships/slideLayout" Target="../slideLayouts/slideLayout2.xml"/><Relationship Id="rId5" Type="http://schemas.openxmlformats.org/officeDocument/2006/relationships/slideLayout" Target="../slideLayouts/slideLayout3.xml"/><Relationship Id="rId6" Type="http://schemas.openxmlformats.org/officeDocument/2006/relationships/slideLayout" Target="../slideLayouts/slideLayout4.xml"/><Relationship Id="rId7" Type="http://schemas.openxmlformats.org/officeDocument/2006/relationships/slideLayout" Target="../slideLayouts/slideLayout5.xml"/><Relationship Id="rId8" Type="http://schemas.openxmlformats.org/officeDocument/2006/relationships/slideLayout" Target="../slideLayouts/slideLayout6.xml"/><Relationship Id="rId9" Type="http://schemas.openxmlformats.org/officeDocument/2006/relationships/slideLayout" Target="../slideLayouts/slideLayout7.xml"/><Relationship Id="rId10" Type="http://schemas.openxmlformats.org/officeDocument/2006/relationships/slideLayout" Target="../slideLayouts/slideLayout8.xml"/><Relationship Id="rId11" Type="http://schemas.openxmlformats.org/officeDocument/2006/relationships/slideLayout" Target="../slideLayouts/slideLayout9.xml"/><Relationship Id="rId12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1.xml"/><Relationship Id="rId14" Type="http://schemas.openxmlformats.org/officeDocument/2006/relationships/slideLayout" Target="../slideLayouts/slideLayout12.xml"/>
</Relationships>
</file>

<file path=ppt/slideMasters/_rels/slideMaster2.xml.rels><?xml version="1.0" encoding="UTF-8"?>
<Relationships xmlns="http://schemas.openxmlformats.org/package/2006/relationships"><Relationship Id="rId1" Type="http://schemas.openxmlformats.org/officeDocument/2006/relationships/theme" Target="../theme/theme2.xml"/><Relationship Id="rId2" Type="http://schemas.openxmlformats.org/officeDocument/2006/relationships/image" Target="../media/image2.png"/><Relationship Id="rId3" Type="http://schemas.openxmlformats.org/officeDocument/2006/relationships/slideLayout" Target="../slideLayouts/slideLayout13.xml"/><Relationship Id="rId4" Type="http://schemas.openxmlformats.org/officeDocument/2006/relationships/slideLayout" Target="../slideLayouts/slideLayout14.xml"/><Relationship Id="rId5" Type="http://schemas.openxmlformats.org/officeDocument/2006/relationships/slideLayout" Target="../slideLayouts/slideLayout15.xml"/><Relationship Id="rId6" Type="http://schemas.openxmlformats.org/officeDocument/2006/relationships/slideLayout" Target="../slideLayouts/slideLayout16.xml"/><Relationship Id="rId7" Type="http://schemas.openxmlformats.org/officeDocument/2006/relationships/slideLayout" Target="../slideLayouts/slideLayout17.xml"/><Relationship Id="rId8" Type="http://schemas.openxmlformats.org/officeDocument/2006/relationships/slideLayout" Target="../slideLayouts/slideLayout18.xml"/><Relationship Id="rId9" Type="http://schemas.openxmlformats.org/officeDocument/2006/relationships/slideLayout" Target="../slideLayouts/slideLayout19.xml"/><Relationship Id="rId10" Type="http://schemas.openxmlformats.org/officeDocument/2006/relationships/slideLayout" Target="../slideLayouts/slideLayout20.xml"/><Relationship Id="rId11" Type="http://schemas.openxmlformats.org/officeDocument/2006/relationships/slideLayout" Target="../slideLayouts/slideLayout21.xml"/><Relationship Id="rId12" Type="http://schemas.openxmlformats.org/officeDocument/2006/relationships/slideLayout" Target="../slideLayouts/slideLayout22.xml"/><Relationship Id="rId13" Type="http://schemas.openxmlformats.org/officeDocument/2006/relationships/slideLayout" Target="../slideLayouts/slideLayout23.xml"/><Relationship Id="rId14" Type="http://schemas.openxmlformats.org/officeDocument/2006/relationships/slideLayout" Target="../slideLayouts/slideLayout24.xml"/>
</Relationships>
</file>

<file path=ppt/slideMasters/_rels/slideMaster3.xml.rels><?xml version="1.0" encoding="UTF-8"?>
<Relationships xmlns="http://schemas.openxmlformats.org/package/2006/relationships"><Relationship Id="rId1" Type="http://schemas.openxmlformats.org/officeDocument/2006/relationships/theme" Target="../theme/theme3.xml"/><Relationship Id="rId2" Type="http://schemas.openxmlformats.org/officeDocument/2006/relationships/image" Target="../media/image3.png"/><Relationship Id="rId3" Type="http://schemas.openxmlformats.org/officeDocument/2006/relationships/slideLayout" Target="../slideLayouts/slideLayout25.xml"/><Relationship Id="rId4" Type="http://schemas.openxmlformats.org/officeDocument/2006/relationships/slideLayout" Target="../slideLayouts/slideLayout26.xml"/><Relationship Id="rId5" Type="http://schemas.openxmlformats.org/officeDocument/2006/relationships/slideLayout" Target="../slideLayouts/slideLayout27.xml"/><Relationship Id="rId6" Type="http://schemas.openxmlformats.org/officeDocument/2006/relationships/slideLayout" Target="../slideLayouts/slideLayout28.xml"/><Relationship Id="rId7" Type="http://schemas.openxmlformats.org/officeDocument/2006/relationships/slideLayout" Target="../slideLayouts/slideLayout29.xml"/><Relationship Id="rId8" Type="http://schemas.openxmlformats.org/officeDocument/2006/relationships/slideLayout" Target="../slideLayouts/slideLayout30.xml"/><Relationship Id="rId9" Type="http://schemas.openxmlformats.org/officeDocument/2006/relationships/slideLayout" Target="../slideLayouts/slideLayout31.xml"/><Relationship Id="rId10" Type="http://schemas.openxmlformats.org/officeDocument/2006/relationships/slideLayout" Target="../slideLayouts/slideLayout32.xml"/><Relationship Id="rId11" Type="http://schemas.openxmlformats.org/officeDocument/2006/relationships/slideLayout" Target="../slideLayouts/slideLayout33.xml"/><Relationship Id="rId12" Type="http://schemas.openxmlformats.org/officeDocument/2006/relationships/slideLayout" Target="../slideLayouts/slideLayout34.xml"/><Relationship Id="rId13" Type="http://schemas.openxmlformats.org/officeDocument/2006/relationships/slideLayout" Target="../slideLayouts/slideLayout35.xml"/><Relationship Id="rId14" Type="http://schemas.openxmlformats.org/officeDocument/2006/relationships/slideLayout" Target="../slideLayouts/slideLayout36.xml"/>
</Relationships>
</file>

<file path=ppt/slideMasters/_rels/slideMaster4.xml.rels><?xml version="1.0" encoding="UTF-8"?>
<Relationships xmlns="http://schemas.openxmlformats.org/package/2006/relationships"><Relationship Id="rId1" Type="http://schemas.openxmlformats.org/officeDocument/2006/relationships/theme" Target="../theme/theme4.xml"/><Relationship Id="rId2" Type="http://schemas.openxmlformats.org/officeDocument/2006/relationships/image" Target="../media/image4.png"/><Relationship Id="rId3" Type="http://schemas.openxmlformats.org/officeDocument/2006/relationships/slideLayout" Target="../slideLayouts/slideLayout37.xml"/><Relationship Id="rId4" Type="http://schemas.openxmlformats.org/officeDocument/2006/relationships/slideLayout" Target="../slideLayouts/slideLayout38.xml"/><Relationship Id="rId5" Type="http://schemas.openxmlformats.org/officeDocument/2006/relationships/slideLayout" Target="../slideLayouts/slideLayout39.xml"/><Relationship Id="rId6" Type="http://schemas.openxmlformats.org/officeDocument/2006/relationships/slideLayout" Target="../slideLayouts/slideLayout40.xml"/><Relationship Id="rId7" Type="http://schemas.openxmlformats.org/officeDocument/2006/relationships/slideLayout" Target="../slideLayouts/slideLayout41.xml"/><Relationship Id="rId8" Type="http://schemas.openxmlformats.org/officeDocument/2006/relationships/slideLayout" Target="../slideLayouts/slideLayout42.xml"/><Relationship Id="rId9" Type="http://schemas.openxmlformats.org/officeDocument/2006/relationships/slideLayout" Target="../slideLayouts/slideLayout43.xml"/><Relationship Id="rId10" Type="http://schemas.openxmlformats.org/officeDocument/2006/relationships/slideLayout" Target="../slideLayouts/slideLayout44.xml"/><Relationship Id="rId11" Type="http://schemas.openxmlformats.org/officeDocument/2006/relationships/slideLayout" Target="../slideLayouts/slideLayout45.xml"/><Relationship Id="rId12" Type="http://schemas.openxmlformats.org/officeDocument/2006/relationships/slideLayout" Target="../slideLayouts/slideLayout46.xml"/><Relationship Id="rId13" Type="http://schemas.openxmlformats.org/officeDocument/2006/relationships/slideLayout" Target="../slideLayouts/slideLayout47.xml"/><Relationship Id="rId14" Type="http://schemas.openxmlformats.org/officeDocument/2006/relationships/slideLayout" Target="../slideLayouts/slideLayout48.xml"/>
</Relationships>
</file>

<file path=ppt/slideMasters/_rels/slideMaster5.xml.rels><?xml version="1.0" encoding="UTF-8"?>
<Relationships xmlns="http://schemas.openxmlformats.org/package/2006/relationships"><Relationship Id="rId1" Type="http://schemas.openxmlformats.org/officeDocument/2006/relationships/theme" Target="../theme/theme5.xml"/><Relationship Id="rId2" Type="http://schemas.openxmlformats.org/officeDocument/2006/relationships/image" Target="../media/image5.png"/><Relationship Id="rId3" Type="http://schemas.openxmlformats.org/officeDocument/2006/relationships/slideLayout" Target="../slideLayouts/slideLayout49.xml"/><Relationship Id="rId4" Type="http://schemas.openxmlformats.org/officeDocument/2006/relationships/slideLayout" Target="../slideLayouts/slideLayout50.xml"/><Relationship Id="rId5" Type="http://schemas.openxmlformats.org/officeDocument/2006/relationships/slideLayout" Target="../slideLayouts/slideLayout51.xml"/><Relationship Id="rId6" Type="http://schemas.openxmlformats.org/officeDocument/2006/relationships/slideLayout" Target="../slideLayouts/slideLayout52.xml"/><Relationship Id="rId7" Type="http://schemas.openxmlformats.org/officeDocument/2006/relationships/slideLayout" Target="../slideLayouts/slideLayout53.xml"/><Relationship Id="rId8" Type="http://schemas.openxmlformats.org/officeDocument/2006/relationships/slideLayout" Target="../slideLayouts/slideLayout54.xml"/><Relationship Id="rId9" Type="http://schemas.openxmlformats.org/officeDocument/2006/relationships/slideLayout" Target="../slideLayouts/slideLayout55.xml"/><Relationship Id="rId10" Type="http://schemas.openxmlformats.org/officeDocument/2006/relationships/slideLayout" Target="../slideLayouts/slideLayout56.xml"/><Relationship Id="rId11" Type="http://schemas.openxmlformats.org/officeDocument/2006/relationships/slideLayout" Target="../slideLayouts/slideLayout57.xml"/><Relationship Id="rId12" Type="http://schemas.openxmlformats.org/officeDocument/2006/relationships/slideLayout" Target="../slideLayouts/slideLayout58.xml"/><Relationship Id="rId13" Type="http://schemas.openxmlformats.org/officeDocument/2006/relationships/slideLayout" Target="../slideLayouts/slideLayout59.xml"/><Relationship Id="rId14" Type="http://schemas.openxmlformats.org/officeDocument/2006/relationships/slideLayout" Target="../slideLayouts/slideLayout60.xml"/>
</Relationships>
</file>

<file path=ppt/slideMasters/_rels/slideMaster6.xml.rels><?xml version="1.0" encoding="UTF-8"?>
<Relationships xmlns="http://schemas.openxmlformats.org/package/2006/relationships"><Relationship Id="rId1" Type="http://schemas.openxmlformats.org/officeDocument/2006/relationships/theme" Target="../theme/theme6.xml"/><Relationship Id="rId2" Type="http://schemas.openxmlformats.org/officeDocument/2006/relationships/image" Target="../media/image6.png"/><Relationship Id="rId3" Type="http://schemas.openxmlformats.org/officeDocument/2006/relationships/slideLayout" Target="../slideLayouts/slideLayout61.xml"/><Relationship Id="rId4" Type="http://schemas.openxmlformats.org/officeDocument/2006/relationships/slideLayout" Target="../slideLayouts/slideLayout62.xml"/><Relationship Id="rId5" Type="http://schemas.openxmlformats.org/officeDocument/2006/relationships/slideLayout" Target="../slideLayouts/slideLayout63.xml"/><Relationship Id="rId6" Type="http://schemas.openxmlformats.org/officeDocument/2006/relationships/slideLayout" Target="../slideLayouts/slideLayout64.xml"/><Relationship Id="rId7" Type="http://schemas.openxmlformats.org/officeDocument/2006/relationships/slideLayout" Target="../slideLayouts/slideLayout65.xml"/><Relationship Id="rId8" Type="http://schemas.openxmlformats.org/officeDocument/2006/relationships/slideLayout" Target="../slideLayouts/slideLayout66.xml"/><Relationship Id="rId9" Type="http://schemas.openxmlformats.org/officeDocument/2006/relationships/slideLayout" Target="../slideLayouts/slideLayout67.xml"/><Relationship Id="rId10" Type="http://schemas.openxmlformats.org/officeDocument/2006/relationships/slideLayout" Target="../slideLayouts/slideLayout68.xml"/><Relationship Id="rId11" Type="http://schemas.openxmlformats.org/officeDocument/2006/relationships/slideLayout" Target="../slideLayouts/slideLayout69.xml"/><Relationship Id="rId12" Type="http://schemas.openxmlformats.org/officeDocument/2006/relationships/slideLayout" Target="../slideLayouts/slideLayout70.xml"/><Relationship Id="rId13" Type="http://schemas.openxmlformats.org/officeDocument/2006/relationships/slideLayout" Target="../slideLayouts/slideLayout71.xml"/><Relationship Id="rId14" Type="http://schemas.openxmlformats.org/officeDocument/2006/relationships/slideLayout" Target="../slideLayouts/slideLayout72.xml"/>
</Relationships>
</file>

<file path=ppt/slideMasters/_rels/slideMaster7.xml.rels><?xml version="1.0" encoding="UTF-8"?>
<Relationships xmlns="http://schemas.openxmlformats.org/package/2006/relationships"><Relationship Id="rId1" Type="http://schemas.openxmlformats.org/officeDocument/2006/relationships/theme" Target="../theme/theme7.xml"/><Relationship Id="rId2" Type="http://schemas.openxmlformats.org/officeDocument/2006/relationships/image" Target="../media/image7.png"/><Relationship Id="rId3" Type="http://schemas.openxmlformats.org/officeDocument/2006/relationships/slideLayout" Target="../slideLayouts/slideLayout73.xml"/><Relationship Id="rId4" Type="http://schemas.openxmlformats.org/officeDocument/2006/relationships/slideLayout" Target="../slideLayouts/slideLayout74.xml"/><Relationship Id="rId5" Type="http://schemas.openxmlformats.org/officeDocument/2006/relationships/slideLayout" Target="../slideLayouts/slideLayout75.xml"/><Relationship Id="rId6" Type="http://schemas.openxmlformats.org/officeDocument/2006/relationships/slideLayout" Target="../slideLayouts/slideLayout76.xml"/><Relationship Id="rId7" Type="http://schemas.openxmlformats.org/officeDocument/2006/relationships/slideLayout" Target="../slideLayouts/slideLayout77.xml"/><Relationship Id="rId8" Type="http://schemas.openxmlformats.org/officeDocument/2006/relationships/slideLayout" Target="../slideLayouts/slideLayout78.xml"/><Relationship Id="rId9" Type="http://schemas.openxmlformats.org/officeDocument/2006/relationships/slideLayout" Target="../slideLayouts/slideLayout79.xml"/><Relationship Id="rId10" Type="http://schemas.openxmlformats.org/officeDocument/2006/relationships/slideLayout" Target="../slideLayouts/slideLayout80.xml"/><Relationship Id="rId11" Type="http://schemas.openxmlformats.org/officeDocument/2006/relationships/slideLayout" Target="../slideLayouts/slideLayout81.xml"/><Relationship Id="rId12" Type="http://schemas.openxmlformats.org/officeDocument/2006/relationships/slideLayout" Target="../slideLayouts/slideLayout82.xml"/><Relationship Id="rId13" Type="http://schemas.openxmlformats.org/officeDocument/2006/relationships/slideLayout" Target="../slideLayouts/slideLayout83.xml"/><Relationship Id="rId14" Type="http://schemas.openxmlformats.org/officeDocument/2006/relationships/slideLayout" Target="../slideLayouts/slideLayout84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0" name="CustomShape 1"/>
          <p:cNvSpPr/>
          <p:nvPr/>
        </p:nvSpPr>
        <p:spPr>
          <a:xfrm>
            <a:off x="0" y="0"/>
            <a:ext cx="9142920" cy="5142600"/>
          </a:xfrm>
          <a:prstGeom prst="rect">
            <a:avLst/>
          </a:prstGeom>
          <a:solidFill>
            <a:srgbClr val="181a1b"/>
          </a:solidFill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" name="CustomShape 2"/>
          <p:cNvSpPr/>
          <p:nvPr/>
        </p:nvSpPr>
        <p:spPr>
          <a:xfrm>
            <a:off x="0" y="0"/>
            <a:ext cx="9142920" cy="5142600"/>
          </a:xfrm>
          <a:prstGeom prst="rect">
            <a:avLst/>
          </a:prstGeom>
          <a:solidFill>
            <a:srgbClr val="111213"/>
          </a:solidFill>
          <a:ln>
            <a:noFill/>
          </a:ln>
        </p:spPr>
        <p:style>
          <a:lnRef idx="0"/>
          <a:fillRef idx="0"/>
          <a:effectRef idx="0"/>
          <a:fontRef idx="minor"/>
        </p:style>
      </p:sp>
      <p:pic>
        <p:nvPicPr>
          <p:cNvPr id="2" name="Image 0" descr="preencoded.png"/>
          <p:cNvPicPr/>
          <p:nvPr/>
        </p:nvPicPr>
        <p:blipFill>
          <a:blip r:embed="rId2"/>
          <a:stretch/>
        </p:blipFill>
        <p:spPr>
          <a:xfrm>
            <a:off x="8029080" y="4844520"/>
            <a:ext cx="1070640" cy="254880"/>
          </a:xfrm>
          <a:prstGeom prst="rect">
            <a:avLst/>
          </a:prstGeom>
          <a:ln>
            <a:noFill/>
          </a:ln>
        </p:spPr>
      </p:pic>
      <p:sp>
        <p:nvSpPr>
          <p:cNvPr id="3" name="PlaceHolder 3"/>
          <p:cNvSpPr>
            <a:spLocks noGrp="1"/>
          </p:cNvSpPr>
          <p:nvPr>
            <p:ph type="title"/>
          </p:nvPr>
        </p:nvSpPr>
        <p:spPr>
          <a:xfrm>
            <a:off x="457200" y="205200"/>
            <a:ext cx="8229240" cy="8586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r>
              <a:rPr b="0" lang="el-GR" sz="4400" spc="-1" strike="noStrike">
                <a:latin typeface="Arial"/>
              </a:rPr>
              <a:t>Πατήστε για επεξεργασία της μορφής κειμένου του τίτλου</a:t>
            </a:r>
            <a:endParaRPr b="0" lang="el-GR" sz="4400" spc="-1" strike="noStrike">
              <a:latin typeface="Arial"/>
            </a:endParaRPr>
          </a:p>
        </p:txBody>
      </p:sp>
      <p:sp>
        <p:nvSpPr>
          <p:cNvPr id="4" name="PlaceHolder 4"/>
          <p:cNvSpPr>
            <a:spLocks noGrp="1"/>
          </p:cNvSpPr>
          <p:nvPr>
            <p:ph type="body"/>
          </p:nvPr>
        </p:nvSpPr>
        <p:spPr>
          <a:xfrm>
            <a:off x="457200" y="1203480"/>
            <a:ext cx="8229240" cy="2982960"/>
          </a:xfrm>
          <a:prstGeom prst="rect">
            <a:avLst/>
          </a:prstGeom>
        </p:spPr>
        <p:txBody>
          <a:bodyPr lIns="0" rIns="0" tIns="0" bIns="0">
            <a:normAutofit fontScale="80000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l-GR" sz="3200" spc="-1" strike="noStrike">
                <a:latin typeface="Arial"/>
              </a:rPr>
              <a:t>Πατήστε για επεξεργασία της μορφής κειμένου διάρθρωσης</a:t>
            </a:r>
            <a:endParaRPr b="0" lang="el-GR" sz="32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l-GR" sz="2800" spc="-1" strike="noStrike">
                <a:latin typeface="Arial"/>
              </a:rPr>
              <a:t>Δεύτερο επίπεδο διάρθρωσης</a:t>
            </a:r>
            <a:endParaRPr b="0" lang="el-GR" sz="2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l-GR" sz="2400" spc="-1" strike="noStrike">
                <a:latin typeface="Arial"/>
              </a:rPr>
              <a:t>Τρίτο επίπεδο διάρθρωσης</a:t>
            </a:r>
            <a:endParaRPr b="0" lang="el-GR" sz="24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l-GR" sz="2000" spc="-1" strike="noStrike">
                <a:latin typeface="Arial"/>
              </a:rPr>
              <a:t>Τέταρτο επίπεδο διάρθρωσης</a:t>
            </a:r>
            <a:endParaRPr b="0" lang="el-GR" sz="20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l-GR" sz="2000" spc="-1" strike="noStrike">
                <a:latin typeface="Arial"/>
              </a:rPr>
              <a:t>Πέμπτο επίπεδο διάρθρωσης</a:t>
            </a:r>
            <a:endParaRPr b="0" lang="el-GR" sz="20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l-GR" sz="2000" spc="-1" strike="noStrike">
                <a:latin typeface="Arial"/>
              </a:rPr>
              <a:t>Έκτο επίπεδο διάρθρωσης</a:t>
            </a:r>
            <a:endParaRPr b="0" lang="el-GR" sz="20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l-GR" sz="2000" spc="-1" strike="noStrike">
                <a:latin typeface="Arial"/>
              </a:rPr>
              <a:t>Έβδομο επίπεδο διάρθρωσης</a:t>
            </a:r>
            <a:endParaRPr b="0" lang="el-GR" sz="20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49" r:id="rId3"/>
    <p:sldLayoutId id="2147483650" r:id="rId4"/>
    <p:sldLayoutId id="2147483651" r:id="rId5"/>
    <p:sldLayoutId id="2147483652" r:id="rId6"/>
    <p:sldLayoutId id="2147483653" r:id="rId7"/>
    <p:sldLayoutId id="2147483654" r:id="rId8"/>
    <p:sldLayoutId id="2147483655" r:id="rId9"/>
    <p:sldLayoutId id="2147483656" r:id="rId10"/>
    <p:sldLayoutId id="2147483657" r:id="rId11"/>
    <p:sldLayoutId id="2147483658" r:id="rId12"/>
    <p:sldLayoutId id="2147483659" r:id="rId13"/>
    <p:sldLayoutId id="2147483660" r:id="rId14"/>
  </p:sldLayoutIdLst>
</p:sldMaster>
</file>

<file path=ppt/slideMasters/slideMaster2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CustomShape 1"/>
          <p:cNvSpPr/>
          <p:nvPr/>
        </p:nvSpPr>
        <p:spPr>
          <a:xfrm>
            <a:off x="0" y="0"/>
            <a:ext cx="9142920" cy="5142600"/>
          </a:xfrm>
          <a:prstGeom prst="rect">
            <a:avLst/>
          </a:prstGeom>
          <a:solidFill>
            <a:srgbClr val="181a1b"/>
          </a:solidFill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42" name="CustomShape 2"/>
          <p:cNvSpPr/>
          <p:nvPr/>
        </p:nvSpPr>
        <p:spPr>
          <a:xfrm>
            <a:off x="0" y="0"/>
            <a:ext cx="9142920" cy="5142600"/>
          </a:xfrm>
          <a:prstGeom prst="rect">
            <a:avLst/>
          </a:prstGeom>
          <a:solidFill>
            <a:srgbClr val="111213"/>
          </a:solidFill>
          <a:ln>
            <a:noFill/>
          </a:ln>
        </p:spPr>
        <p:style>
          <a:lnRef idx="0"/>
          <a:fillRef idx="0"/>
          <a:effectRef idx="0"/>
          <a:fontRef idx="minor"/>
        </p:style>
      </p:sp>
      <p:pic>
        <p:nvPicPr>
          <p:cNvPr id="43" name="Image 0" descr="preencoded.png"/>
          <p:cNvPicPr/>
          <p:nvPr/>
        </p:nvPicPr>
        <p:blipFill>
          <a:blip r:embed="rId2"/>
          <a:stretch/>
        </p:blipFill>
        <p:spPr>
          <a:xfrm>
            <a:off x="8029080" y="4844520"/>
            <a:ext cx="1070640" cy="254880"/>
          </a:xfrm>
          <a:prstGeom prst="rect">
            <a:avLst/>
          </a:prstGeom>
          <a:ln>
            <a:noFill/>
          </a:ln>
        </p:spPr>
      </p:pic>
      <p:sp>
        <p:nvSpPr>
          <p:cNvPr id="44" name="PlaceHolder 3"/>
          <p:cNvSpPr>
            <a:spLocks noGrp="1"/>
          </p:cNvSpPr>
          <p:nvPr>
            <p:ph type="title"/>
          </p:nvPr>
        </p:nvSpPr>
        <p:spPr>
          <a:xfrm>
            <a:off x="457200" y="205200"/>
            <a:ext cx="8229240" cy="8586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r>
              <a:rPr b="0" lang="el-GR" sz="4400" spc="-1" strike="noStrike">
                <a:latin typeface="Arial"/>
              </a:rPr>
              <a:t>Πατήστε για επεξεργασία της μορφής κειμένου του τίτλου</a:t>
            </a:r>
            <a:endParaRPr b="0" lang="el-GR" sz="4400" spc="-1" strike="noStrike">
              <a:latin typeface="Arial"/>
            </a:endParaRPr>
          </a:p>
        </p:txBody>
      </p:sp>
      <p:sp>
        <p:nvSpPr>
          <p:cNvPr id="45" name="PlaceHolder 4"/>
          <p:cNvSpPr>
            <a:spLocks noGrp="1"/>
          </p:cNvSpPr>
          <p:nvPr>
            <p:ph type="body"/>
          </p:nvPr>
        </p:nvSpPr>
        <p:spPr>
          <a:xfrm>
            <a:off x="457200" y="1203480"/>
            <a:ext cx="8229240" cy="2982960"/>
          </a:xfrm>
          <a:prstGeom prst="rect">
            <a:avLst/>
          </a:prstGeom>
        </p:spPr>
        <p:txBody>
          <a:bodyPr lIns="0" rIns="0" tIns="0" bIns="0">
            <a:normAutofit fontScale="88000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l-GR" sz="3200" spc="-1" strike="noStrike">
                <a:latin typeface="Arial"/>
              </a:rPr>
              <a:t>Πατήστε για επεξεργασία της μορφής κειμένου διάρθρωσης</a:t>
            </a:r>
            <a:endParaRPr b="0" lang="el-GR" sz="32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l-GR" sz="2800" spc="-1" strike="noStrike">
                <a:latin typeface="Arial"/>
              </a:rPr>
              <a:t>Δεύτερο επίπεδο διάρθρωσης</a:t>
            </a:r>
            <a:endParaRPr b="0" lang="el-GR" sz="2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l-GR" sz="2400" spc="-1" strike="noStrike">
                <a:latin typeface="Arial"/>
              </a:rPr>
              <a:t>Τρίτο επίπεδο διάρθρωσης</a:t>
            </a:r>
            <a:endParaRPr b="0" lang="el-GR" sz="24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l-GR" sz="2000" spc="-1" strike="noStrike">
                <a:latin typeface="Arial"/>
              </a:rPr>
              <a:t>Τέταρτο επίπεδο διάρθρωσης</a:t>
            </a:r>
            <a:endParaRPr b="0" lang="el-GR" sz="20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l-GR" sz="2000" spc="-1" strike="noStrike">
                <a:latin typeface="Arial"/>
              </a:rPr>
              <a:t>Πέμπτο επίπεδο διάρθρωσης</a:t>
            </a:r>
            <a:endParaRPr b="0" lang="el-GR" sz="20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l-GR" sz="2000" spc="-1" strike="noStrike">
                <a:latin typeface="Arial"/>
              </a:rPr>
              <a:t>Έκτο επίπεδο διάρθρωσης</a:t>
            </a:r>
            <a:endParaRPr b="0" lang="el-GR" sz="20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l-GR" sz="2000" spc="-1" strike="noStrike">
                <a:latin typeface="Arial"/>
              </a:rPr>
              <a:t>Έβδομο επίπεδο διάρθρωσης</a:t>
            </a:r>
            <a:endParaRPr b="0" lang="el-GR" sz="20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62" r:id="rId3"/>
    <p:sldLayoutId id="2147483663" r:id="rId4"/>
    <p:sldLayoutId id="2147483664" r:id="rId5"/>
    <p:sldLayoutId id="2147483665" r:id="rId6"/>
    <p:sldLayoutId id="2147483666" r:id="rId7"/>
    <p:sldLayoutId id="2147483667" r:id="rId8"/>
    <p:sldLayoutId id="2147483668" r:id="rId9"/>
    <p:sldLayoutId id="2147483669" r:id="rId10"/>
    <p:sldLayoutId id="2147483670" r:id="rId11"/>
    <p:sldLayoutId id="2147483671" r:id="rId12"/>
    <p:sldLayoutId id="2147483672" r:id="rId13"/>
    <p:sldLayoutId id="2147483673" r:id="rId14"/>
  </p:sldLayoutIdLst>
</p:sldMaster>
</file>

<file path=ppt/slideMasters/slideMaster3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CustomShape 1"/>
          <p:cNvSpPr/>
          <p:nvPr/>
        </p:nvSpPr>
        <p:spPr>
          <a:xfrm>
            <a:off x="0" y="0"/>
            <a:ext cx="9142920" cy="5142600"/>
          </a:xfrm>
          <a:prstGeom prst="rect">
            <a:avLst/>
          </a:prstGeom>
          <a:solidFill>
            <a:srgbClr val="181a1b"/>
          </a:solidFill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83" name="CustomShape 2"/>
          <p:cNvSpPr/>
          <p:nvPr/>
        </p:nvSpPr>
        <p:spPr>
          <a:xfrm>
            <a:off x="0" y="0"/>
            <a:ext cx="9142920" cy="5142600"/>
          </a:xfrm>
          <a:prstGeom prst="rect">
            <a:avLst/>
          </a:prstGeom>
          <a:solidFill>
            <a:srgbClr val="111213"/>
          </a:solidFill>
          <a:ln>
            <a:noFill/>
          </a:ln>
        </p:spPr>
        <p:style>
          <a:lnRef idx="0"/>
          <a:fillRef idx="0"/>
          <a:effectRef idx="0"/>
          <a:fontRef idx="minor"/>
        </p:style>
      </p:sp>
      <p:pic>
        <p:nvPicPr>
          <p:cNvPr id="84" name="Image 0" descr="preencoded.png"/>
          <p:cNvPicPr/>
          <p:nvPr/>
        </p:nvPicPr>
        <p:blipFill>
          <a:blip r:embed="rId2"/>
          <a:stretch/>
        </p:blipFill>
        <p:spPr>
          <a:xfrm>
            <a:off x="8029080" y="4844520"/>
            <a:ext cx="1070640" cy="254880"/>
          </a:xfrm>
          <a:prstGeom prst="rect">
            <a:avLst/>
          </a:prstGeom>
          <a:ln>
            <a:noFill/>
          </a:ln>
        </p:spPr>
      </p:pic>
      <p:sp>
        <p:nvSpPr>
          <p:cNvPr id="85" name="PlaceHolder 3"/>
          <p:cNvSpPr>
            <a:spLocks noGrp="1"/>
          </p:cNvSpPr>
          <p:nvPr>
            <p:ph type="title"/>
          </p:nvPr>
        </p:nvSpPr>
        <p:spPr>
          <a:xfrm>
            <a:off x="457200" y="205200"/>
            <a:ext cx="8229240" cy="8586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r>
              <a:rPr b="0" lang="el-GR" sz="4400" spc="-1" strike="noStrike">
                <a:latin typeface="Arial"/>
              </a:rPr>
              <a:t>Πατήστε για επεξεργασία της μορφής κειμένου του τίτλου</a:t>
            </a:r>
            <a:endParaRPr b="0" lang="el-GR" sz="4400" spc="-1" strike="noStrike">
              <a:latin typeface="Arial"/>
            </a:endParaRPr>
          </a:p>
        </p:txBody>
      </p:sp>
      <p:sp>
        <p:nvSpPr>
          <p:cNvPr id="86" name="PlaceHolder 4"/>
          <p:cNvSpPr>
            <a:spLocks noGrp="1"/>
          </p:cNvSpPr>
          <p:nvPr>
            <p:ph type="body"/>
          </p:nvPr>
        </p:nvSpPr>
        <p:spPr>
          <a:xfrm>
            <a:off x="457200" y="1203480"/>
            <a:ext cx="8229240" cy="2982960"/>
          </a:xfrm>
          <a:prstGeom prst="rect">
            <a:avLst/>
          </a:prstGeom>
        </p:spPr>
        <p:txBody>
          <a:bodyPr lIns="0" rIns="0" tIns="0" bIns="0">
            <a:normAutofit fontScale="88000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l-GR" sz="3200" spc="-1" strike="noStrike">
                <a:latin typeface="Arial"/>
              </a:rPr>
              <a:t>Πατήστε για επεξεργασία της μορφής κειμένου διάρθρωσης</a:t>
            </a:r>
            <a:endParaRPr b="0" lang="el-GR" sz="32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l-GR" sz="2800" spc="-1" strike="noStrike">
                <a:latin typeface="Arial"/>
              </a:rPr>
              <a:t>Δεύτερο επίπεδο διάρθρωσης</a:t>
            </a:r>
            <a:endParaRPr b="0" lang="el-GR" sz="2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l-GR" sz="2400" spc="-1" strike="noStrike">
                <a:latin typeface="Arial"/>
              </a:rPr>
              <a:t>Τρίτο επίπεδο διάρθρωσης</a:t>
            </a:r>
            <a:endParaRPr b="0" lang="el-GR" sz="24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l-GR" sz="2000" spc="-1" strike="noStrike">
                <a:latin typeface="Arial"/>
              </a:rPr>
              <a:t>Τέταρτο επίπεδο διάρθρωσης</a:t>
            </a:r>
            <a:endParaRPr b="0" lang="el-GR" sz="20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l-GR" sz="2000" spc="-1" strike="noStrike">
                <a:latin typeface="Arial"/>
              </a:rPr>
              <a:t>Πέμπτο επίπεδο διάρθρωσης</a:t>
            </a:r>
            <a:endParaRPr b="0" lang="el-GR" sz="20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l-GR" sz="2000" spc="-1" strike="noStrike">
                <a:latin typeface="Arial"/>
              </a:rPr>
              <a:t>Έκτο επίπεδο διάρθρωσης</a:t>
            </a:r>
            <a:endParaRPr b="0" lang="el-GR" sz="20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l-GR" sz="2000" spc="-1" strike="noStrike">
                <a:latin typeface="Arial"/>
              </a:rPr>
              <a:t>Έβδομο επίπεδο διάρθρωσης</a:t>
            </a:r>
            <a:endParaRPr b="0" lang="el-GR" sz="20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  <p:sldLayoutId id="2147483686" r:id="rId14"/>
  </p:sldLayoutIdLst>
</p:sldMaster>
</file>

<file path=ppt/slideMasters/slideMaster4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CustomShape 1"/>
          <p:cNvSpPr/>
          <p:nvPr/>
        </p:nvSpPr>
        <p:spPr>
          <a:xfrm>
            <a:off x="0" y="0"/>
            <a:ext cx="9142920" cy="5142600"/>
          </a:xfrm>
          <a:prstGeom prst="rect">
            <a:avLst/>
          </a:prstGeom>
          <a:solidFill>
            <a:srgbClr val="181a1b"/>
          </a:solidFill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24" name="CustomShape 2"/>
          <p:cNvSpPr/>
          <p:nvPr/>
        </p:nvSpPr>
        <p:spPr>
          <a:xfrm>
            <a:off x="0" y="0"/>
            <a:ext cx="9142920" cy="5142600"/>
          </a:xfrm>
          <a:prstGeom prst="rect">
            <a:avLst/>
          </a:prstGeom>
          <a:solidFill>
            <a:srgbClr val="111213"/>
          </a:solidFill>
          <a:ln>
            <a:noFill/>
          </a:ln>
        </p:spPr>
        <p:style>
          <a:lnRef idx="0"/>
          <a:fillRef idx="0"/>
          <a:effectRef idx="0"/>
          <a:fontRef idx="minor"/>
        </p:style>
      </p:sp>
      <p:pic>
        <p:nvPicPr>
          <p:cNvPr id="125" name="Image 0" descr="preencoded.png"/>
          <p:cNvPicPr/>
          <p:nvPr/>
        </p:nvPicPr>
        <p:blipFill>
          <a:blip r:embed="rId2"/>
          <a:stretch/>
        </p:blipFill>
        <p:spPr>
          <a:xfrm>
            <a:off x="8029080" y="4844520"/>
            <a:ext cx="1070640" cy="254880"/>
          </a:xfrm>
          <a:prstGeom prst="rect">
            <a:avLst/>
          </a:prstGeom>
          <a:ln>
            <a:noFill/>
          </a:ln>
        </p:spPr>
      </p:pic>
      <p:sp>
        <p:nvSpPr>
          <p:cNvPr id="126" name="PlaceHolder 3"/>
          <p:cNvSpPr>
            <a:spLocks noGrp="1"/>
          </p:cNvSpPr>
          <p:nvPr>
            <p:ph type="title"/>
          </p:nvPr>
        </p:nvSpPr>
        <p:spPr>
          <a:xfrm>
            <a:off x="457200" y="205200"/>
            <a:ext cx="8229240" cy="8586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r>
              <a:rPr b="0" lang="el-GR" sz="4400" spc="-1" strike="noStrike">
                <a:latin typeface="Arial"/>
              </a:rPr>
              <a:t>Πατήστε για επεξεργασία της μορφής κειμένου του τίτλου</a:t>
            </a:r>
            <a:endParaRPr b="0" lang="el-GR" sz="4400" spc="-1" strike="noStrike">
              <a:latin typeface="Arial"/>
            </a:endParaRPr>
          </a:p>
        </p:txBody>
      </p:sp>
      <p:sp>
        <p:nvSpPr>
          <p:cNvPr id="127" name="PlaceHolder 4"/>
          <p:cNvSpPr>
            <a:spLocks noGrp="1"/>
          </p:cNvSpPr>
          <p:nvPr>
            <p:ph type="body"/>
          </p:nvPr>
        </p:nvSpPr>
        <p:spPr>
          <a:xfrm>
            <a:off x="457200" y="1203480"/>
            <a:ext cx="8229240" cy="2982960"/>
          </a:xfrm>
          <a:prstGeom prst="rect">
            <a:avLst/>
          </a:prstGeom>
        </p:spPr>
        <p:txBody>
          <a:bodyPr lIns="0" rIns="0" tIns="0" bIns="0">
            <a:normAutofit fontScale="88000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l-GR" sz="3200" spc="-1" strike="noStrike">
                <a:latin typeface="Arial"/>
              </a:rPr>
              <a:t>Πατήστε για επεξεργασία της μορφής κειμένου διάρθρωσης</a:t>
            </a:r>
            <a:endParaRPr b="0" lang="el-GR" sz="32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l-GR" sz="2800" spc="-1" strike="noStrike">
                <a:latin typeface="Arial"/>
              </a:rPr>
              <a:t>Δεύτερο επίπεδο διάρθρωσης</a:t>
            </a:r>
            <a:endParaRPr b="0" lang="el-GR" sz="2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l-GR" sz="2400" spc="-1" strike="noStrike">
                <a:latin typeface="Arial"/>
              </a:rPr>
              <a:t>Τρίτο επίπεδο διάρθρωσης</a:t>
            </a:r>
            <a:endParaRPr b="0" lang="el-GR" sz="24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l-GR" sz="2000" spc="-1" strike="noStrike">
                <a:latin typeface="Arial"/>
              </a:rPr>
              <a:t>Τέταρτο επίπεδο διάρθρωσης</a:t>
            </a:r>
            <a:endParaRPr b="0" lang="el-GR" sz="20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l-GR" sz="2000" spc="-1" strike="noStrike">
                <a:latin typeface="Arial"/>
              </a:rPr>
              <a:t>Πέμπτο επίπεδο διάρθρωσης</a:t>
            </a:r>
            <a:endParaRPr b="0" lang="el-GR" sz="20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l-GR" sz="2000" spc="-1" strike="noStrike">
                <a:latin typeface="Arial"/>
              </a:rPr>
              <a:t>Έκτο επίπεδο διάρθρωσης</a:t>
            </a:r>
            <a:endParaRPr b="0" lang="el-GR" sz="20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l-GR" sz="2000" spc="-1" strike="noStrike">
                <a:latin typeface="Arial"/>
              </a:rPr>
              <a:t>Έβδομο επίπεδο διάρθρωσης</a:t>
            </a:r>
            <a:endParaRPr b="0" lang="el-GR" sz="20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88" r:id="rId3"/>
    <p:sldLayoutId id="2147483689" r:id="rId4"/>
    <p:sldLayoutId id="2147483690" r:id="rId5"/>
    <p:sldLayoutId id="2147483691" r:id="rId6"/>
    <p:sldLayoutId id="2147483692" r:id="rId7"/>
    <p:sldLayoutId id="2147483693" r:id="rId8"/>
    <p:sldLayoutId id="2147483694" r:id="rId9"/>
    <p:sldLayoutId id="2147483695" r:id="rId10"/>
    <p:sldLayoutId id="2147483696" r:id="rId11"/>
    <p:sldLayoutId id="2147483697" r:id="rId12"/>
    <p:sldLayoutId id="2147483698" r:id="rId13"/>
    <p:sldLayoutId id="2147483699" r:id="rId14"/>
  </p:sldLayoutIdLst>
</p:sldMaster>
</file>

<file path=ppt/slideMasters/slideMaster5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CustomShape 1"/>
          <p:cNvSpPr/>
          <p:nvPr/>
        </p:nvSpPr>
        <p:spPr>
          <a:xfrm>
            <a:off x="0" y="0"/>
            <a:ext cx="9142920" cy="5142600"/>
          </a:xfrm>
          <a:prstGeom prst="rect">
            <a:avLst/>
          </a:prstGeom>
          <a:solidFill>
            <a:srgbClr val="181a1b"/>
          </a:solidFill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65" name="CustomShape 2"/>
          <p:cNvSpPr/>
          <p:nvPr/>
        </p:nvSpPr>
        <p:spPr>
          <a:xfrm>
            <a:off x="0" y="0"/>
            <a:ext cx="9142920" cy="5142600"/>
          </a:xfrm>
          <a:prstGeom prst="rect">
            <a:avLst/>
          </a:prstGeom>
          <a:solidFill>
            <a:srgbClr val="111213"/>
          </a:solidFill>
          <a:ln>
            <a:noFill/>
          </a:ln>
        </p:spPr>
        <p:style>
          <a:lnRef idx="0"/>
          <a:fillRef idx="0"/>
          <a:effectRef idx="0"/>
          <a:fontRef idx="minor"/>
        </p:style>
      </p:sp>
      <p:pic>
        <p:nvPicPr>
          <p:cNvPr id="166" name="Image 0" descr="preencoded.png"/>
          <p:cNvPicPr/>
          <p:nvPr/>
        </p:nvPicPr>
        <p:blipFill>
          <a:blip r:embed="rId2"/>
          <a:stretch/>
        </p:blipFill>
        <p:spPr>
          <a:xfrm>
            <a:off x="8029080" y="4844520"/>
            <a:ext cx="1070640" cy="254880"/>
          </a:xfrm>
          <a:prstGeom prst="rect">
            <a:avLst/>
          </a:prstGeom>
          <a:ln>
            <a:noFill/>
          </a:ln>
        </p:spPr>
      </p:pic>
      <p:sp>
        <p:nvSpPr>
          <p:cNvPr id="167" name="PlaceHolder 3"/>
          <p:cNvSpPr>
            <a:spLocks noGrp="1"/>
          </p:cNvSpPr>
          <p:nvPr>
            <p:ph type="title"/>
          </p:nvPr>
        </p:nvSpPr>
        <p:spPr>
          <a:xfrm>
            <a:off x="457200" y="205200"/>
            <a:ext cx="8229240" cy="8586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r>
              <a:rPr b="0" lang="el-GR" sz="4400" spc="-1" strike="noStrike">
                <a:latin typeface="Arial"/>
              </a:rPr>
              <a:t>Πατήστε για επεξεργασία της μορφής κειμένου του τίτλου</a:t>
            </a:r>
            <a:endParaRPr b="0" lang="el-GR" sz="4400" spc="-1" strike="noStrike">
              <a:latin typeface="Arial"/>
            </a:endParaRPr>
          </a:p>
        </p:txBody>
      </p:sp>
      <p:sp>
        <p:nvSpPr>
          <p:cNvPr id="168" name="PlaceHolder 4"/>
          <p:cNvSpPr>
            <a:spLocks noGrp="1"/>
          </p:cNvSpPr>
          <p:nvPr>
            <p:ph type="body"/>
          </p:nvPr>
        </p:nvSpPr>
        <p:spPr>
          <a:xfrm>
            <a:off x="457200" y="1203480"/>
            <a:ext cx="8229240" cy="2982960"/>
          </a:xfrm>
          <a:prstGeom prst="rect">
            <a:avLst/>
          </a:prstGeom>
        </p:spPr>
        <p:txBody>
          <a:bodyPr lIns="0" rIns="0" tIns="0" bIns="0">
            <a:normAutofit fontScale="88000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l-GR" sz="3200" spc="-1" strike="noStrike">
                <a:latin typeface="Arial"/>
              </a:rPr>
              <a:t>Πατήστε για επεξεργασία της μορφής κειμένου διάρθρωσης</a:t>
            </a:r>
            <a:endParaRPr b="0" lang="el-GR" sz="32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l-GR" sz="2800" spc="-1" strike="noStrike">
                <a:latin typeface="Arial"/>
              </a:rPr>
              <a:t>Δεύτερο επίπεδο διάρθρωσης</a:t>
            </a:r>
            <a:endParaRPr b="0" lang="el-GR" sz="2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l-GR" sz="2400" spc="-1" strike="noStrike">
                <a:latin typeface="Arial"/>
              </a:rPr>
              <a:t>Τρίτο επίπεδο διάρθρωσης</a:t>
            </a:r>
            <a:endParaRPr b="0" lang="el-GR" sz="24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l-GR" sz="2000" spc="-1" strike="noStrike">
                <a:latin typeface="Arial"/>
              </a:rPr>
              <a:t>Τέταρτο επίπεδο διάρθρωσης</a:t>
            </a:r>
            <a:endParaRPr b="0" lang="el-GR" sz="20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l-GR" sz="2000" spc="-1" strike="noStrike">
                <a:latin typeface="Arial"/>
              </a:rPr>
              <a:t>Πέμπτο επίπεδο διάρθρωσης</a:t>
            </a:r>
            <a:endParaRPr b="0" lang="el-GR" sz="20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l-GR" sz="2000" spc="-1" strike="noStrike">
                <a:latin typeface="Arial"/>
              </a:rPr>
              <a:t>Έκτο επίπεδο διάρθρωσης</a:t>
            </a:r>
            <a:endParaRPr b="0" lang="el-GR" sz="20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l-GR" sz="2000" spc="-1" strike="noStrike">
                <a:latin typeface="Arial"/>
              </a:rPr>
              <a:t>Έβδομο επίπεδο διάρθρωσης</a:t>
            </a:r>
            <a:endParaRPr b="0" lang="el-GR" sz="20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701" r:id="rId3"/>
    <p:sldLayoutId id="2147483702" r:id="rId4"/>
    <p:sldLayoutId id="2147483703" r:id="rId5"/>
    <p:sldLayoutId id="2147483704" r:id="rId6"/>
    <p:sldLayoutId id="2147483705" r:id="rId7"/>
    <p:sldLayoutId id="2147483706" r:id="rId8"/>
    <p:sldLayoutId id="2147483707" r:id="rId9"/>
    <p:sldLayoutId id="2147483708" r:id="rId10"/>
    <p:sldLayoutId id="2147483709" r:id="rId11"/>
    <p:sldLayoutId id="2147483710" r:id="rId12"/>
    <p:sldLayoutId id="2147483711" r:id="rId13"/>
    <p:sldLayoutId id="2147483712" r:id="rId14"/>
  </p:sldLayoutIdLst>
</p:sldMaster>
</file>

<file path=ppt/slideMasters/slideMaster6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CustomShape 1"/>
          <p:cNvSpPr/>
          <p:nvPr/>
        </p:nvSpPr>
        <p:spPr>
          <a:xfrm>
            <a:off x="0" y="0"/>
            <a:ext cx="9142920" cy="5142600"/>
          </a:xfrm>
          <a:prstGeom prst="rect">
            <a:avLst/>
          </a:prstGeom>
          <a:solidFill>
            <a:srgbClr val="181a1b"/>
          </a:solidFill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206" name="CustomShape 2"/>
          <p:cNvSpPr/>
          <p:nvPr/>
        </p:nvSpPr>
        <p:spPr>
          <a:xfrm>
            <a:off x="0" y="0"/>
            <a:ext cx="9142920" cy="5142600"/>
          </a:xfrm>
          <a:prstGeom prst="rect">
            <a:avLst/>
          </a:prstGeom>
          <a:solidFill>
            <a:srgbClr val="111213"/>
          </a:solidFill>
          <a:ln>
            <a:noFill/>
          </a:ln>
        </p:spPr>
        <p:style>
          <a:lnRef idx="0"/>
          <a:fillRef idx="0"/>
          <a:effectRef idx="0"/>
          <a:fontRef idx="minor"/>
        </p:style>
      </p:sp>
      <p:pic>
        <p:nvPicPr>
          <p:cNvPr id="207" name="Image 0" descr="preencoded.png"/>
          <p:cNvPicPr/>
          <p:nvPr/>
        </p:nvPicPr>
        <p:blipFill>
          <a:blip r:embed="rId2"/>
          <a:stretch/>
        </p:blipFill>
        <p:spPr>
          <a:xfrm>
            <a:off x="8029080" y="4844520"/>
            <a:ext cx="1070640" cy="254880"/>
          </a:xfrm>
          <a:prstGeom prst="rect">
            <a:avLst/>
          </a:prstGeom>
          <a:ln>
            <a:noFill/>
          </a:ln>
        </p:spPr>
      </p:pic>
      <p:sp>
        <p:nvSpPr>
          <p:cNvPr id="208" name="PlaceHolder 3"/>
          <p:cNvSpPr>
            <a:spLocks noGrp="1"/>
          </p:cNvSpPr>
          <p:nvPr>
            <p:ph type="title"/>
          </p:nvPr>
        </p:nvSpPr>
        <p:spPr>
          <a:xfrm>
            <a:off x="457200" y="205200"/>
            <a:ext cx="8229240" cy="8586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r>
              <a:rPr b="0" lang="el-GR" sz="4400" spc="-1" strike="noStrike">
                <a:latin typeface="Arial"/>
              </a:rPr>
              <a:t>Πατήστε για επεξεργασία της μορφής κειμένου του τίτλου</a:t>
            </a:r>
            <a:endParaRPr b="0" lang="el-GR" sz="4400" spc="-1" strike="noStrike">
              <a:latin typeface="Arial"/>
            </a:endParaRPr>
          </a:p>
        </p:txBody>
      </p:sp>
      <p:sp>
        <p:nvSpPr>
          <p:cNvPr id="209" name="PlaceHolder 4"/>
          <p:cNvSpPr>
            <a:spLocks noGrp="1"/>
          </p:cNvSpPr>
          <p:nvPr>
            <p:ph type="body"/>
          </p:nvPr>
        </p:nvSpPr>
        <p:spPr>
          <a:xfrm>
            <a:off x="457200" y="1203480"/>
            <a:ext cx="8229240" cy="2982960"/>
          </a:xfrm>
          <a:prstGeom prst="rect">
            <a:avLst/>
          </a:prstGeom>
        </p:spPr>
        <p:txBody>
          <a:bodyPr lIns="0" rIns="0" tIns="0" bIns="0">
            <a:normAutofit fontScale="88000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l-GR" sz="3200" spc="-1" strike="noStrike">
                <a:latin typeface="Arial"/>
              </a:rPr>
              <a:t>Πατήστε για επεξεργασία της μορφής κειμένου διάρθρωσης</a:t>
            </a:r>
            <a:endParaRPr b="0" lang="el-GR" sz="32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l-GR" sz="2800" spc="-1" strike="noStrike">
                <a:latin typeface="Arial"/>
              </a:rPr>
              <a:t>Δεύτερο επίπεδο διάρθρωσης</a:t>
            </a:r>
            <a:endParaRPr b="0" lang="el-GR" sz="2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l-GR" sz="2400" spc="-1" strike="noStrike">
                <a:latin typeface="Arial"/>
              </a:rPr>
              <a:t>Τρίτο επίπεδο διάρθρωσης</a:t>
            </a:r>
            <a:endParaRPr b="0" lang="el-GR" sz="24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l-GR" sz="2000" spc="-1" strike="noStrike">
                <a:latin typeface="Arial"/>
              </a:rPr>
              <a:t>Τέταρτο επίπεδο διάρθρωσης</a:t>
            </a:r>
            <a:endParaRPr b="0" lang="el-GR" sz="20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l-GR" sz="2000" spc="-1" strike="noStrike">
                <a:latin typeface="Arial"/>
              </a:rPr>
              <a:t>Πέμπτο επίπεδο διάρθρωσης</a:t>
            </a:r>
            <a:endParaRPr b="0" lang="el-GR" sz="20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l-GR" sz="2000" spc="-1" strike="noStrike">
                <a:latin typeface="Arial"/>
              </a:rPr>
              <a:t>Έκτο επίπεδο διάρθρωσης</a:t>
            </a:r>
            <a:endParaRPr b="0" lang="el-GR" sz="20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l-GR" sz="2000" spc="-1" strike="noStrike">
                <a:latin typeface="Arial"/>
              </a:rPr>
              <a:t>Έβδομο επίπεδο διάρθρωσης</a:t>
            </a:r>
            <a:endParaRPr b="0" lang="el-GR" sz="20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714" r:id="rId3"/>
    <p:sldLayoutId id="2147483715" r:id="rId4"/>
    <p:sldLayoutId id="2147483716" r:id="rId5"/>
    <p:sldLayoutId id="2147483717" r:id="rId6"/>
    <p:sldLayoutId id="2147483718" r:id="rId7"/>
    <p:sldLayoutId id="2147483719" r:id="rId8"/>
    <p:sldLayoutId id="2147483720" r:id="rId9"/>
    <p:sldLayoutId id="2147483721" r:id="rId10"/>
    <p:sldLayoutId id="2147483722" r:id="rId11"/>
    <p:sldLayoutId id="2147483723" r:id="rId12"/>
    <p:sldLayoutId id="2147483724" r:id="rId13"/>
    <p:sldLayoutId id="2147483725" r:id="rId14"/>
  </p:sldLayoutIdLst>
</p:sldMaster>
</file>

<file path=ppt/slideMasters/slideMaster7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" name="CustomShape 1"/>
          <p:cNvSpPr/>
          <p:nvPr/>
        </p:nvSpPr>
        <p:spPr>
          <a:xfrm>
            <a:off x="0" y="0"/>
            <a:ext cx="9142920" cy="5142600"/>
          </a:xfrm>
          <a:prstGeom prst="rect">
            <a:avLst/>
          </a:prstGeom>
          <a:solidFill>
            <a:srgbClr val="181a1b"/>
          </a:solidFill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247" name="CustomShape 2"/>
          <p:cNvSpPr/>
          <p:nvPr/>
        </p:nvSpPr>
        <p:spPr>
          <a:xfrm>
            <a:off x="0" y="0"/>
            <a:ext cx="9142920" cy="5142600"/>
          </a:xfrm>
          <a:prstGeom prst="rect">
            <a:avLst/>
          </a:prstGeom>
          <a:solidFill>
            <a:srgbClr val="111213"/>
          </a:solidFill>
          <a:ln>
            <a:noFill/>
          </a:ln>
        </p:spPr>
        <p:style>
          <a:lnRef idx="0"/>
          <a:fillRef idx="0"/>
          <a:effectRef idx="0"/>
          <a:fontRef idx="minor"/>
        </p:style>
      </p:sp>
      <p:pic>
        <p:nvPicPr>
          <p:cNvPr id="248" name="Image 0" descr="preencoded.png"/>
          <p:cNvPicPr/>
          <p:nvPr/>
        </p:nvPicPr>
        <p:blipFill>
          <a:blip r:embed="rId2"/>
          <a:stretch/>
        </p:blipFill>
        <p:spPr>
          <a:xfrm>
            <a:off x="8029080" y="4844520"/>
            <a:ext cx="1070640" cy="254880"/>
          </a:xfrm>
          <a:prstGeom prst="rect">
            <a:avLst/>
          </a:prstGeom>
          <a:ln>
            <a:noFill/>
          </a:ln>
        </p:spPr>
      </p:pic>
      <p:sp>
        <p:nvSpPr>
          <p:cNvPr id="249" name="PlaceHolder 3"/>
          <p:cNvSpPr>
            <a:spLocks noGrp="1"/>
          </p:cNvSpPr>
          <p:nvPr>
            <p:ph type="title"/>
          </p:nvPr>
        </p:nvSpPr>
        <p:spPr>
          <a:xfrm>
            <a:off x="457200" y="205200"/>
            <a:ext cx="8229240" cy="8586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r>
              <a:rPr b="0" lang="el-GR" sz="4400" spc="-1" strike="noStrike">
                <a:latin typeface="Arial"/>
              </a:rPr>
              <a:t>Πατήστε για επεξεργασία της μορφής κειμένου του τίτλου</a:t>
            </a:r>
            <a:endParaRPr b="0" lang="el-GR" sz="4400" spc="-1" strike="noStrike">
              <a:latin typeface="Arial"/>
            </a:endParaRPr>
          </a:p>
        </p:txBody>
      </p:sp>
      <p:sp>
        <p:nvSpPr>
          <p:cNvPr id="250" name="PlaceHolder 4"/>
          <p:cNvSpPr>
            <a:spLocks noGrp="1"/>
          </p:cNvSpPr>
          <p:nvPr>
            <p:ph type="body"/>
          </p:nvPr>
        </p:nvSpPr>
        <p:spPr>
          <a:xfrm>
            <a:off x="457200" y="1203480"/>
            <a:ext cx="8229240" cy="2982960"/>
          </a:xfrm>
          <a:prstGeom prst="rect">
            <a:avLst/>
          </a:prstGeom>
        </p:spPr>
        <p:txBody>
          <a:bodyPr lIns="0" rIns="0" tIns="0" bIns="0">
            <a:normAutofit fontScale="88000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l-GR" sz="3200" spc="-1" strike="noStrike">
                <a:latin typeface="Arial"/>
              </a:rPr>
              <a:t>Πατήστε για επεξεργασία της μορφής κειμένου διάρθρωσης</a:t>
            </a:r>
            <a:endParaRPr b="0" lang="el-GR" sz="32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l-GR" sz="2800" spc="-1" strike="noStrike">
                <a:latin typeface="Arial"/>
              </a:rPr>
              <a:t>Δεύτερο επίπεδο διάρθρωσης</a:t>
            </a:r>
            <a:endParaRPr b="0" lang="el-GR" sz="2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l-GR" sz="2400" spc="-1" strike="noStrike">
                <a:latin typeface="Arial"/>
              </a:rPr>
              <a:t>Τρίτο επίπεδο διάρθρωσης</a:t>
            </a:r>
            <a:endParaRPr b="0" lang="el-GR" sz="24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l-GR" sz="2000" spc="-1" strike="noStrike">
                <a:latin typeface="Arial"/>
              </a:rPr>
              <a:t>Τέταρτο επίπεδο διάρθρωσης</a:t>
            </a:r>
            <a:endParaRPr b="0" lang="el-GR" sz="20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l-GR" sz="2000" spc="-1" strike="noStrike">
                <a:latin typeface="Arial"/>
              </a:rPr>
              <a:t>Πέμπτο επίπεδο διάρθρωσης</a:t>
            </a:r>
            <a:endParaRPr b="0" lang="el-GR" sz="20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l-GR" sz="2000" spc="-1" strike="noStrike">
                <a:latin typeface="Arial"/>
              </a:rPr>
              <a:t>Έκτο επίπεδο διάρθρωσης</a:t>
            </a:r>
            <a:endParaRPr b="0" lang="el-GR" sz="20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l-GR" sz="2000" spc="-1" strike="noStrike">
                <a:latin typeface="Arial"/>
              </a:rPr>
              <a:t>Έβδομο επίπεδο διάρθρωσης</a:t>
            </a:r>
            <a:endParaRPr b="0" lang="el-GR" sz="20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727" r:id="rId3"/>
    <p:sldLayoutId id="2147483728" r:id="rId4"/>
    <p:sldLayoutId id="2147483729" r:id="rId5"/>
    <p:sldLayoutId id="2147483730" r:id="rId6"/>
    <p:sldLayoutId id="2147483731" r:id="rId7"/>
    <p:sldLayoutId id="2147483732" r:id="rId8"/>
    <p:sldLayoutId id="2147483733" r:id="rId9"/>
    <p:sldLayoutId id="2147483734" r:id="rId10"/>
    <p:sldLayoutId id="2147483735" r:id="rId11"/>
    <p:sldLayoutId id="2147483736" r:id="rId12"/>
    <p:sldLayoutId id="2147483737" r:id="rId13"/>
    <p:sldLayoutId id="2147483738" r:id="rId14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image" Target="../media/image8.png"/><Relationship Id="rId2" Type="http://schemas.openxmlformats.org/officeDocument/2006/relationships/slideLayout" Target="../slideLayouts/slideLayout13.xml"/><Relationship Id="rId3" Type="http://schemas.openxmlformats.org/officeDocument/2006/relationships/notesSlide" Target="../notesSlides/notesSlide2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5.xml"/><Relationship Id="rId2" Type="http://schemas.openxmlformats.org/officeDocument/2006/relationships/notesSlide" Target="../notesSlides/notesSlide3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image" Target="../media/image9.png"/><Relationship Id="rId2" Type="http://schemas.openxmlformats.org/officeDocument/2006/relationships/slideLayout" Target="../slideLayouts/slideLayout37.xml"/><Relationship Id="rId3" Type="http://schemas.openxmlformats.org/officeDocument/2006/relationships/notesSlide" Target="../notesSlides/notesSlide4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image" Target="../media/image10.png"/><Relationship Id="rId2" Type="http://schemas.openxmlformats.org/officeDocument/2006/relationships/image" Target="../media/image11.png"/><Relationship Id="rId3" Type="http://schemas.openxmlformats.org/officeDocument/2006/relationships/image" Target="../media/image12.png"/><Relationship Id="rId4" Type="http://schemas.openxmlformats.org/officeDocument/2006/relationships/image" Target="../media/image13.png"/><Relationship Id="rId5" Type="http://schemas.openxmlformats.org/officeDocument/2006/relationships/slideLayout" Target="../slideLayouts/slideLayout49.xml"/><Relationship Id="rId6" Type="http://schemas.openxmlformats.org/officeDocument/2006/relationships/notesSlide" Target="../notesSlides/notesSlide5.xml"/>
</Relationships>
</file>

<file path=ppt/slides/_rels/slide6.xml.rels><?xml version="1.0" encoding="UTF-8"?>
<Relationships xmlns="http://schemas.openxmlformats.org/package/2006/relationships"><Relationship Id="rId1" Type="http://schemas.openxmlformats.org/officeDocument/2006/relationships/image" Target="../media/image14.png"/><Relationship Id="rId2" Type="http://schemas.openxmlformats.org/officeDocument/2006/relationships/slideLayout" Target="../slideLayouts/slideLayout61.xml"/><Relationship Id="rId3" Type="http://schemas.openxmlformats.org/officeDocument/2006/relationships/notesSlide" Target="../notesSlides/notesSlide6.xml"/>
</Relationships>
</file>

<file path=ppt/slides/_rels/slide7.xml.rels><?xml version="1.0" encoding="UTF-8"?>
<Relationships xmlns="http://schemas.openxmlformats.org/package/2006/relationships"><Relationship Id="rId1" Type="http://schemas.openxmlformats.org/officeDocument/2006/relationships/image" Target="../media/image15.png"/><Relationship Id="rId2" Type="http://schemas.openxmlformats.org/officeDocument/2006/relationships/image" Target="../media/image16.png"/><Relationship Id="rId3" Type="http://schemas.openxmlformats.org/officeDocument/2006/relationships/image" Target="../media/image17.png"/><Relationship Id="rId4" Type="http://schemas.openxmlformats.org/officeDocument/2006/relationships/slideLayout" Target="../slideLayouts/slideLayout73.xml"/><Relationship Id="rId5" Type="http://schemas.openxmlformats.org/officeDocument/2006/relationships/notesSlide" Target="../notesSlides/notesSlide7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3" name="CustomShape 1"/>
          <p:cNvSpPr/>
          <p:nvPr/>
        </p:nvSpPr>
        <p:spPr>
          <a:xfrm>
            <a:off x="540000" y="1789560"/>
            <a:ext cx="3066840" cy="3823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0" rIns="0" tIns="0" bIns="0">
            <a:noAutofit/>
          </a:bodyPr>
          <a:p>
            <a:pPr>
              <a:lnSpc>
                <a:spcPts val="2999"/>
              </a:lnSpc>
            </a:pPr>
            <a:r>
              <a:rPr b="1" lang="el-GR" sz="2400" spc="-1" strike="noStrike">
                <a:solidFill>
                  <a:srgbClr val="ffffff"/>
                </a:solidFill>
                <a:latin typeface="Montserrat Bold"/>
                <a:ea typeface="Montserrat Bold"/>
              </a:rPr>
              <a:t>ΜΑΘΗΜΑ: ΓΑΛΛΙΚΑ</a:t>
            </a:r>
            <a:endParaRPr b="0" lang="el-GR" sz="2400" spc="-1" strike="noStrike">
              <a:latin typeface="Arial"/>
            </a:endParaRPr>
          </a:p>
        </p:txBody>
      </p:sp>
      <p:sp>
        <p:nvSpPr>
          <p:cNvPr id="294" name="CustomShape 2"/>
          <p:cNvSpPr/>
          <p:nvPr/>
        </p:nvSpPr>
        <p:spPr>
          <a:xfrm>
            <a:off x="540000" y="2442960"/>
            <a:ext cx="8063280" cy="20124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0" rIns="0" tIns="0" bIns="0">
            <a:noAutofit/>
          </a:bodyPr>
          <a:p>
            <a:pPr>
              <a:lnSpc>
                <a:spcPts val="1551"/>
              </a:lnSpc>
            </a:pPr>
            <a:r>
              <a:rPr b="1" lang="el-GR" sz="1050" spc="-1" strike="noStrike">
                <a:solidFill>
                  <a:srgbClr val="e2e6e9"/>
                </a:solidFill>
                <a:latin typeface="Source Sans 3"/>
                <a:ea typeface="Source Sans 3"/>
              </a:rPr>
              <a:t>ΟΜΑΔΑ:</a:t>
            </a:r>
            <a:endParaRPr b="0" lang="el-GR" sz="1050" spc="-1" strike="noStrike">
              <a:latin typeface="Arial"/>
            </a:endParaRPr>
          </a:p>
        </p:txBody>
      </p:sp>
      <p:sp>
        <p:nvSpPr>
          <p:cNvPr id="295" name="CustomShape 3"/>
          <p:cNvSpPr/>
          <p:nvPr/>
        </p:nvSpPr>
        <p:spPr>
          <a:xfrm>
            <a:off x="540000" y="2797200"/>
            <a:ext cx="8063280" cy="20124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0" rIns="0" tIns="0" bIns="0">
            <a:noAutofit/>
          </a:bodyPr>
          <a:p>
            <a:pPr>
              <a:lnSpc>
                <a:spcPts val="1551"/>
              </a:lnSpc>
            </a:pPr>
            <a:r>
              <a:rPr b="1" lang="el-GR" sz="1050" spc="-1" strike="noStrike">
                <a:solidFill>
                  <a:srgbClr val="e2e6e9"/>
                </a:solidFill>
                <a:latin typeface="Source Sans 3"/>
                <a:ea typeface="Source Sans 3"/>
              </a:rPr>
              <a:t> </a:t>
            </a:r>
            <a:r>
              <a:rPr b="1" lang="el-GR" sz="1050" spc="-1" strike="noStrike">
                <a:solidFill>
                  <a:srgbClr val="e2e6e9"/>
                </a:solidFill>
                <a:latin typeface="Source Sans 3"/>
                <a:ea typeface="Source Sans 3"/>
              </a:rPr>
              <a:t>ΡΑΦΑΗΛ ΚΩΣΤΟΠΟΥΛΟΣ</a:t>
            </a:r>
            <a:endParaRPr b="0" lang="el-GR" sz="1050" spc="-1" strike="noStrike">
              <a:latin typeface="Arial"/>
            </a:endParaRPr>
          </a:p>
        </p:txBody>
      </p:sp>
      <p:sp>
        <p:nvSpPr>
          <p:cNvPr id="296" name="CustomShape 4"/>
          <p:cNvSpPr/>
          <p:nvPr/>
        </p:nvSpPr>
        <p:spPr>
          <a:xfrm>
            <a:off x="540000" y="3151440"/>
            <a:ext cx="8063280" cy="20124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0" rIns="0" tIns="0" bIns="0">
            <a:noAutofit/>
          </a:bodyPr>
          <a:p>
            <a:pPr>
              <a:lnSpc>
                <a:spcPts val="1551"/>
              </a:lnSpc>
            </a:pPr>
            <a:r>
              <a:rPr b="1" lang="el-GR" sz="1050" spc="-1" strike="noStrike">
                <a:solidFill>
                  <a:srgbClr val="e2e6e9"/>
                </a:solidFill>
                <a:latin typeface="Source Sans 3"/>
                <a:ea typeface="Source Sans 3"/>
              </a:rPr>
              <a:t>ΒΑΣΙΛΗΣ ΔΟΜΒΡΙΔΗΣ</a:t>
            </a:r>
            <a:endParaRPr b="0" lang="el-GR" sz="1050" spc="-1" strike="noStrike">
              <a:latin typeface="Arial"/>
            </a:endParaRPr>
          </a:p>
        </p:txBody>
      </p:sp>
      <p:sp>
        <p:nvSpPr>
          <p:cNvPr id="297" name="CustomShape 5"/>
          <p:cNvSpPr/>
          <p:nvPr/>
        </p:nvSpPr>
        <p:spPr>
          <a:xfrm>
            <a:off x="7920000" y="4824000"/>
            <a:ext cx="1151640" cy="287640"/>
          </a:xfrm>
          <a:prstGeom prst="rect">
            <a:avLst/>
          </a:prstGeom>
          <a:solidFill>
            <a:srgbClr val="111111"/>
          </a:solidFill>
          <a:ln>
            <a:solidFill>
              <a:srgbClr val="111111"/>
            </a:solidFill>
          </a:ln>
        </p:spPr>
        <p:style>
          <a:lnRef idx="0"/>
          <a:fillRef idx="0"/>
          <a:effectRef idx="0"/>
          <a:fontRef idx="minor"/>
        </p:style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8" name="Image 0" descr="preencoded.png"/>
          <p:cNvPicPr/>
          <p:nvPr/>
        </p:nvPicPr>
        <p:blipFill>
          <a:blip r:embed="rId1"/>
          <a:stretch/>
        </p:blipFill>
        <p:spPr>
          <a:xfrm>
            <a:off x="5715000" y="0"/>
            <a:ext cx="3427920" cy="5142600"/>
          </a:xfrm>
          <a:prstGeom prst="rect">
            <a:avLst/>
          </a:prstGeom>
          <a:ln>
            <a:noFill/>
          </a:ln>
        </p:spPr>
      </p:pic>
      <p:sp>
        <p:nvSpPr>
          <p:cNvPr id="299" name="CustomShape 1"/>
          <p:cNvSpPr/>
          <p:nvPr/>
        </p:nvSpPr>
        <p:spPr>
          <a:xfrm>
            <a:off x="540000" y="1772640"/>
            <a:ext cx="3066840" cy="3823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0" rIns="0" tIns="0" bIns="0">
            <a:noAutofit/>
          </a:bodyPr>
          <a:p>
            <a:pPr>
              <a:lnSpc>
                <a:spcPts val="2999"/>
              </a:lnSpc>
            </a:pPr>
            <a:r>
              <a:rPr b="1" lang="el-GR" sz="2400" spc="-1" strike="noStrike">
                <a:solidFill>
                  <a:srgbClr val="ffffff"/>
                </a:solidFill>
                <a:latin typeface="Montserrat Bold"/>
                <a:ea typeface="Montserrat Bold"/>
              </a:rPr>
              <a:t>Γκρενόμπλ</a:t>
            </a:r>
            <a:endParaRPr b="0" lang="el-GR" sz="2400" spc="-1" strike="noStrike">
              <a:latin typeface="Arial"/>
            </a:endParaRPr>
          </a:p>
        </p:txBody>
      </p:sp>
      <p:sp>
        <p:nvSpPr>
          <p:cNvPr id="300" name="CustomShape 2"/>
          <p:cNvSpPr/>
          <p:nvPr/>
        </p:nvSpPr>
        <p:spPr>
          <a:xfrm>
            <a:off x="540000" y="2358360"/>
            <a:ext cx="4634280" cy="101124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>
            <a:noAutofit/>
          </a:bodyPr>
          <a:p>
            <a:pPr>
              <a:lnSpc>
                <a:spcPts val="1551"/>
              </a:lnSpc>
            </a:pPr>
            <a:r>
              <a:rPr b="0" lang="el-GR" sz="1050" spc="-1" strike="noStrike">
                <a:solidFill>
                  <a:srgbClr val="e2e6e9"/>
                </a:solidFill>
                <a:latin typeface="Source Sans 3"/>
                <a:ea typeface="Source Sans 3"/>
              </a:rPr>
              <a:t>Η </a:t>
            </a:r>
            <a:r>
              <a:rPr b="1" lang="el-GR" sz="1050" spc="-1" strike="noStrike">
                <a:solidFill>
                  <a:srgbClr val="e2e6e9"/>
                </a:solidFill>
                <a:latin typeface="Source Sans 3"/>
                <a:ea typeface="Source Sans 3"/>
              </a:rPr>
              <a:t>Πρωτεύουσα των Άλπεων</a:t>
            </a:r>
            <a:r>
              <a:rPr b="0" lang="el-GR" sz="1050" spc="-1" strike="noStrike">
                <a:solidFill>
                  <a:srgbClr val="e2e6e9"/>
                </a:solidFill>
                <a:latin typeface="Source Sans 3"/>
                <a:ea typeface="Source Sans 3"/>
              </a:rPr>
              <a:t> — μια μαγευτική πόλη στη νοτιοανατολική Γαλλία, στη συμβολή των ποταμών Isère και Drac, αγκαλιασμένη από τις οροσειρές Chartreuse, Vercors και Belledonne. Είναι η δεύτερη μεγαλύτερη πόλη μετά τη Λυών στην περιοχή Ωβέρνη-Ρον-Αλπ. Η πόλη είναι χτισμένη κάτω από το παλαιό κάστρο της Βαστίλλης (Bastille), το οποίο είναι προσβάσιμο και με τελεφερίκ.</a:t>
            </a:r>
            <a:endParaRPr b="0" lang="el-GR" sz="105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1" name="CustomShape 1"/>
          <p:cNvSpPr/>
          <p:nvPr/>
        </p:nvSpPr>
        <p:spPr>
          <a:xfrm>
            <a:off x="540000" y="576360"/>
            <a:ext cx="3574800" cy="3823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0" rIns="0" tIns="0" bIns="0">
            <a:noAutofit/>
          </a:bodyPr>
          <a:p>
            <a:pPr>
              <a:lnSpc>
                <a:spcPts val="2999"/>
              </a:lnSpc>
            </a:pPr>
            <a:r>
              <a:rPr b="1" lang="el-GR" sz="2400" spc="-1" strike="noStrike">
                <a:solidFill>
                  <a:srgbClr val="ffffff"/>
                </a:solidFill>
                <a:latin typeface="Montserrat Bold"/>
                <a:ea typeface="Montserrat Bold"/>
              </a:rPr>
              <a:t>Ιστορία της Γκρενόμπλ</a:t>
            </a:r>
            <a:endParaRPr b="0" lang="el-GR" sz="2400" spc="-1" strike="noStrike">
              <a:latin typeface="Arial"/>
            </a:endParaRPr>
          </a:p>
        </p:txBody>
      </p:sp>
      <p:sp>
        <p:nvSpPr>
          <p:cNvPr id="302" name="CustomShape 2"/>
          <p:cNvSpPr/>
          <p:nvPr/>
        </p:nvSpPr>
        <p:spPr>
          <a:xfrm>
            <a:off x="4562640" y="1229760"/>
            <a:ext cx="18000" cy="3336480"/>
          </a:xfrm>
          <a:prstGeom prst="roundRect">
            <a:avLst>
              <a:gd name="adj" fmla="val 106288"/>
            </a:avLst>
          </a:prstGeom>
          <a:solidFill>
            <a:srgbClr val="494a4b"/>
          </a:solidFill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303" name="CustomShape 3"/>
          <p:cNvSpPr/>
          <p:nvPr/>
        </p:nvSpPr>
        <p:spPr>
          <a:xfrm>
            <a:off x="4034160" y="1371960"/>
            <a:ext cx="403920" cy="18000"/>
          </a:xfrm>
          <a:prstGeom prst="roundRect">
            <a:avLst>
              <a:gd name="adj" fmla="val 106288"/>
            </a:avLst>
          </a:prstGeom>
          <a:solidFill>
            <a:srgbClr val="494a4b"/>
          </a:solidFill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304" name="CustomShape 4"/>
          <p:cNvSpPr/>
          <p:nvPr/>
        </p:nvSpPr>
        <p:spPr>
          <a:xfrm>
            <a:off x="4420080" y="1229760"/>
            <a:ext cx="302760" cy="302760"/>
          </a:xfrm>
          <a:prstGeom prst="roundRect">
            <a:avLst>
              <a:gd name="adj" fmla="val 6667"/>
            </a:avLst>
          </a:prstGeom>
          <a:solidFill>
            <a:srgbClr val="303132"/>
          </a:solidFill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305" name="CustomShape 5"/>
          <p:cNvSpPr/>
          <p:nvPr/>
        </p:nvSpPr>
        <p:spPr>
          <a:xfrm>
            <a:off x="4479840" y="1266480"/>
            <a:ext cx="182880" cy="2289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0" rIns="0" tIns="0" bIns="0" anchor="ctr">
            <a:noAutofit/>
          </a:bodyPr>
          <a:p>
            <a:pPr algn="ctr">
              <a:lnSpc>
                <a:spcPct val="100000"/>
              </a:lnSpc>
            </a:pPr>
            <a:r>
              <a:rPr b="1" lang="el-GR" sz="1400" spc="-1" strike="noStrike">
                <a:solidFill>
                  <a:srgbClr val="e2e6e9"/>
                </a:solidFill>
                <a:latin typeface="Montserrat Bold"/>
                <a:ea typeface="Montserrat Bold"/>
              </a:rPr>
              <a:t>1</a:t>
            </a:r>
            <a:endParaRPr b="0" lang="el-GR" sz="1400" spc="-1" strike="noStrike">
              <a:latin typeface="Arial"/>
            </a:endParaRPr>
          </a:p>
        </p:txBody>
      </p:sp>
      <p:sp>
        <p:nvSpPr>
          <p:cNvPr id="306" name="CustomShape 6"/>
          <p:cNvSpPr/>
          <p:nvPr/>
        </p:nvSpPr>
        <p:spPr>
          <a:xfrm>
            <a:off x="540000" y="1275840"/>
            <a:ext cx="2958120" cy="19044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0" rIns="0" tIns="0" bIns="0">
            <a:noAutofit/>
          </a:bodyPr>
          <a:p>
            <a:pPr>
              <a:lnSpc>
                <a:spcPts val="1500"/>
              </a:lnSpc>
            </a:pPr>
            <a:r>
              <a:rPr b="1" lang="el-GR" sz="1200" spc="-1" strike="noStrike">
                <a:solidFill>
                  <a:srgbClr val="e2e6e9"/>
                </a:solidFill>
                <a:latin typeface="Montserrat Bold"/>
                <a:ea typeface="Montserrat Bold"/>
              </a:rPr>
              <a:t>Ρωμαϊκή Ίδρυση (~2.000 χρόνια πριν)</a:t>
            </a:r>
            <a:endParaRPr b="0" lang="el-GR" sz="1200" spc="-1" strike="noStrike">
              <a:latin typeface="Arial"/>
            </a:endParaRPr>
          </a:p>
        </p:txBody>
      </p:sp>
      <p:sp>
        <p:nvSpPr>
          <p:cNvPr id="307" name="CustomShape 7"/>
          <p:cNvSpPr/>
          <p:nvPr/>
        </p:nvSpPr>
        <p:spPr>
          <a:xfrm>
            <a:off x="540000" y="1548720"/>
            <a:ext cx="3356280" cy="8089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>
            <a:noAutofit/>
          </a:bodyPr>
          <a:p>
            <a:pPr>
              <a:lnSpc>
                <a:spcPts val="1551"/>
              </a:lnSpc>
            </a:pPr>
            <a:r>
              <a:rPr b="0" lang="el-GR" sz="1050" spc="-1" strike="noStrike">
                <a:solidFill>
                  <a:srgbClr val="e2e6e9"/>
                </a:solidFill>
                <a:latin typeface="Source Sans 3"/>
                <a:ea typeface="Source Sans 3"/>
              </a:rPr>
              <a:t>Η πόλη ξεκίνησε ως </a:t>
            </a:r>
            <a:r>
              <a:rPr b="1" lang="el-GR" sz="1050" spc="-1" strike="noStrike">
                <a:solidFill>
                  <a:srgbClr val="e2e6e9"/>
                </a:solidFill>
                <a:latin typeface="Source Sans 3"/>
                <a:ea typeface="Source Sans 3"/>
              </a:rPr>
              <a:t>Cularo</a:t>
            </a:r>
            <a:r>
              <a:rPr b="0" lang="el-GR" sz="1050" spc="-1" strike="noStrike">
                <a:solidFill>
                  <a:srgbClr val="e2e6e9"/>
                </a:solidFill>
                <a:latin typeface="Source Sans 3"/>
                <a:ea typeface="Source Sans 3"/>
              </a:rPr>
              <a:t>, μια μικρή ρωμαϊκή εγκατάσταση. Τον 4ο αιώνα μ.Χ. μετονομάστηκε σε </a:t>
            </a:r>
            <a:r>
              <a:rPr b="0" i="1" lang="el-GR" sz="1050" spc="-1" strike="noStrike">
                <a:solidFill>
                  <a:srgbClr val="e2e6e9"/>
                </a:solidFill>
                <a:latin typeface="Source Sans 3"/>
                <a:ea typeface="Source Sans 3"/>
              </a:rPr>
              <a:t>Gratianopolis</a:t>
            </a:r>
            <a:r>
              <a:rPr b="0" lang="el-GR" sz="1050" spc="-1" strike="noStrike">
                <a:solidFill>
                  <a:srgbClr val="e2e6e9"/>
                </a:solidFill>
                <a:latin typeface="Source Sans 3"/>
                <a:ea typeface="Source Sans 3"/>
              </a:rPr>
              <a:t> προς τιμήν του αυτοκράτορα Γρατιανού, εξελισσόμενη σταδιακά στη σύγχρονη Grenoble.</a:t>
            </a:r>
            <a:endParaRPr b="0" lang="el-GR" sz="1050" spc="-1" strike="noStrike">
              <a:latin typeface="Arial"/>
            </a:endParaRPr>
          </a:p>
        </p:txBody>
      </p:sp>
      <p:sp>
        <p:nvSpPr>
          <p:cNvPr id="308" name="CustomShape 8"/>
          <p:cNvSpPr/>
          <p:nvPr/>
        </p:nvSpPr>
        <p:spPr>
          <a:xfrm>
            <a:off x="4704840" y="2181600"/>
            <a:ext cx="403920" cy="18000"/>
          </a:xfrm>
          <a:prstGeom prst="roundRect">
            <a:avLst>
              <a:gd name="adj" fmla="val 106288"/>
            </a:avLst>
          </a:prstGeom>
          <a:solidFill>
            <a:srgbClr val="494a4b"/>
          </a:solidFill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309" name="CustomShape 9"/>
          <p:cNvSpPr/>
          <p:nvPr/>
        </p:nvSpPr>
        <p:spPr>
          <a:xfrm>
            <a:off x="4420080" y="2039400"/>
            <a:ext cx="302760" cy="302760"/>
          </a:xfrm>
          <a:prstGeom prst="roundRect">
            <a:avLst>
              <a:gd name="adj" fmla="val 6667"/>
            </a:avLst>
          </a:prstGeom>
          <a:solidFill>
            <a:srgbClr val="303132"/>
          </a:solidFill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310" name="CustomShape 10"/>
          <p:cNvSpPr/>
          <p:nvPr/>
        </p:nvSpPr>
        <p:spPr>
          <a:xfrm>
            <a:off x="4479840" y="2076120"/>
            <a:ext cx="182880" cy="2289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0" rIns="0" tIns="0" bIns="0" anchor="ctr">
            <a:noAutofit/>
          </a:bodyPr>
          <a:p>
            <a:pPr algn="ctr">
              <a:lnSpc>
                <a:spcPct val="100000"/>
              </a:lnSpc>
            </a:pPr>
            <a:r>
              <a:rPr b="1" lang="el-GR" sz="1400" spc="-1" strike="noStrike">
                <a:solidFill>
                  <a:srgbClr val="e2e6e9"/>
                </a:solidFill>
                <a:latin typeface="Montserrat Bold"/>
                <a:ea typeface="Montserrat Bold"/>
              </a:rPr>
              <a:t>2</a:t>
            </a:r>
            <a:endParaRPr b="0" lang="el-GR" sz="1400" spc="-1" strike="noStrike">
              <a:latin typeface="Arial"/>
            </a:endParaRPr>
          </a:p>
        </p:txBody>
      </p:sp>
      <p:sp>
        <p:nvSpPr>
          <p:cNvPr id="311" name="CustomShape 11"/>
          <p:cNvSpPr/>
          <p:nvPr/>
        </p:nvSpPr>
        <p:spPr>
          <a:xfrm>
            <a:off x="5247000" y="2085840"/>
            <a:ext cx="1611720" cy="19044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0" rIns="0" tIns="0" bIns="0">
            <a:noAutofit/>
          </a:bodyPr>
          <a:p>
            <a:pPr>
              <a:lnSpc>
                <a:spcPts val="1500"/>
              </a:lnSpc>
            </a:pPr>
            <a:r>
              <a:rPr b="1" lang="el-GR" sz="1200" spc="-1" strike="noStrike">
                <a:solidFill>
                  <a:srgbClr val="e2e6e9"/>
                </a:solidFill>
                <a:latin typeface="Montserrat Bold"/>
                <a:ea typeface="Montserrat Bold"/>
              </a:rPr>
              <a:t>Μεσαιωνική Άνθηση</a:t>
            </a:r>
            <a:endParaRPr b="0" lang="el-GR" sz="1200" spc="-1" strike="noStrike">
              <a:latin typeface="Arial"/>
            </a:endParaRPr>
          </a:p>
        </p:txBody>
      </p:sp>
      <p:sp>
        <p:nvSpPr>
          <p:cNvPr id="312" name="CustomShape 12"/>
          <p:cNvSpPr/>
          <p:nvPr/>
        </p:nvSpPr>
        <p:spPr>
          <a:xfrm>
            <a:off x="5247000" y="2358360"/>
            <a:ext cx="3356280" cy="8089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>
            <a:noAutofit/>
          </a:bodyPr>
          <a:p>
            <a:pPr>
              <a:lnSpc>
                <a:spcPts val="1551"/>
              </a:lnSpc>
            </a:pPr>
            <a:r>
              <a:rPr b="0" lang="el-GR" sz="1050" spc="-1" strike="noStrike">
                <a:solidFill>
                  <a:srgbClr val="e2e6e9"/>
                </a:solidFill>
                <a:latin typeface="Source Sans 3"/>
                <a:ea typeface="Source Sans 3"/>
              </a:rPr>
              <a:t>Η Γκρενόμπλ ανδρώθηκε ως πρωτεύουσα του </a:t>
            </a:r>
            <a:r>
              <a:rPr b="1" lang="el-GR" sz="1050" spc="-1" strike="noStrike">
                <a:solidFill>
                  <a:srgbClr val="e2e6e9"/>
                </a:solidFill>
                <a:latin typeface="Source Sans 3"/>
                <a:ea typeface="Source Sans 3"/>
              </a:rPr>
              <a:t>Dauphiné</a:t>
            </a:r>
            <a:r>
              <a:rPr b="0" lang="el-GR" sz="1050" spc="-1" strike="noStrike">
                <a:solidFill>
                  <a:srgbClr val="e2e6e9"/>
                </a:solidFill>
                <a:latin typeface="Source Sans 3"/>
                <a:ea typeface="Source Sans 3"/>
              </a:rPr>
              <a:t>. Το 1349 παραδόθηκε στο γαλλικό θρόνο, με τη σημαντική συνθήκη ότι ο διάδοχος θα φέρει τον τίτλο </a:t>
            </a:r>
            <a:r>
              <a:rPr b="0" i="1" lang="el-GR" sz="1050" spc="-1" strike="noStrike">
                <a:solidFill>
                  <a:srgbClr val="e2e6e9"/>
                </a:solidFill>
                <a:latin typeface="Source Sans 3"/>
                <a:ea typeface="Source Sans 3"/>
              </a:rPr>
              <a:t>Dauphin</a:t>
            </a:r>
            <a:r>
              <a:rPr b="0" lang="el-GR" sz="1050" spc="-1" strike="noStrike">
                <a:solidFill>
                  <a:srgbClr val="e2e6e9"/>
                </a:solidFill>
                <a:latin typeface="Source Sans 3"/>
                <a:ea typeface="Source Sans 3"/>
              </a:rPr>
              <a:t> — μια παράδοση που διατηρήθηκε έως το 1830.</a:t>
            </a:r>
            <a:endParaRPr b="0" lang="el-GR" sz="1050" spc="-1" strike="noStrike">
              <a:latin typeface="Arial"/>
            </a:endParaRPr>
          </a:p>
        </p:txBody>
      </p:sp>
      <p:sp>
        <p:nvSpPr>
          <p:cNvPr id="313" name="CustomShape 13"/>
          <p:cNvSpPr/>
          <p:nvPr/>
        </p:nvSpPr>
        <p:spPr>
          <a:xfrm>
            <a:off x="4034160" y="2881080"/>
            <a:ext cx="403920" cy="18000"/>
          </a:xfrm>
          <a:prstGeom prst="roundRect">
            <a:avLst>
              <a:gd name="adj" fmla="val 106288"/>
            </a:avLst>
          </a:prstGeom>
          <a:solidFill>
            <a:srgbClr val="494a4b"/>
          </a:solidFill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314" name="CustomShape 14"/>
          <p:cNvSpPr/>
          <p:nvPr/>
        </p:nvSpPr>
        <p:spPr>
          <a:xfrm>
            <a:off x="4420080" y="2738880"/>
            <a:ext cx="302760" cy="302760"/>
          </a:xfrm>
          <a:prstGeom prst="roundRect">
            <a:avLst>
              <a:gd name="adj" fmla="val 6667"/>
            </a:avLst>
          </a:prstGeom>
          <a:solidFill>
            <a:srgbClr val="303132"/>
          </a:solidFill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315" name="CustomShape 15"/>
          <p:cNvSpPr/>
          <p:nvPr/>
        </p:nvSpPr>
        <p:spPr>
          <a:xfrm>
            <a:off x="4479840" y="2775600"/>
            <a:ext cx="182880" cy="2289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0" rIns="0" tIns="0" bIns="0" anchor="ctr">
            <a:noAutofit/>
          </a:bodyPr>
          <a:p>
            <a:pPr algn="ctr">
              <a:lnSpc>
                <a:spcPct val="100000"/>
              </a:lnSpc>
            </a:pPr>
            <a:r>
              <a:rPr b="1" lang="el-GR" sz="1400" spc="-1" strike="noStrike">
                <a:solidFill>
                  <a:srgbClr val="e2e6e9"/>
                </a:solidFill>
                <a:latin typeface="Montserrat Bold"/>
                <a:ea typeface="Montserrat Bold"/>
              </a:rPr>
              <a:t>3</a:t>
            </a:r>
            <a:endParaRPr b="0" lang="el-GR" sz="1400" spc="-1" strike="noStrike">
              <a:latin typeface="Arial"/>
            </a:endParaRPr>
          </a:p>
        </p:txBody>
      </p:sp>
      <p:sp>
        <p:nvSpPr>
          <p:cNvPr id="316" name="CustomShape 16"/>
          <p:cNvSpPr/>
          <p:nvPr/>
        </p:nvSpPr>
        <p:spPr>
          <a:xfrm>
            <a:off x="540000" y="2785320"/>
            <a:ext cx="2747880" cy="19044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0" rIns="0" tIns="0" bIns="0">
            <a:noAutofit/>
          </a:bodyPr>
          <a:p>
            <a:pPr>
              <a:lnSpc>
                <a:spcPts val="1500"/>
              </a:lnSpc>
            </a:pPr>
            <a:r>
              <a:rPr b="1" lang="el-GR" sz="1200" spc="-1" strike="noStrike">
                <a:solidFill>
                  <a:srgbClr val="e2e6e9"/>
                </a:solidFill>
                <a:latin typeface="Montserrat Bold"/>
                <a:ea typeface="Montserrat Bold"/>
              </a:rPr>
              <a:t>Βιομηχανική Επανάσταση (19ος αι.)</a:t>
            </a:r>
            <a:endParaRPr b="0" lang="el-GR" sz="1200" spc="-1" strike="noStrike">
              <a:latin typeface="Arial"/>
            </a:endParaRPr>
          </a:p>
        </p:txBody>
      </p:sp>
      <p:sp>
        <p:nvSpPr>
          <p:cNvPr id="317" name="CustomShape 17"/>
          <p:cNvSpPr/>
          <p:nvPr/>
        </p:nvSpPr>
        <p:spPr>
          <a:xfrm>
            <a:off x="540000" y="3057840"/>
            <a:ext cx="3356280" cy="60624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>
            <a:noAutofit/>
          </a:bodyPr>
          <a:p>
            <a:pPr>
              <a:lnSpc>
                <a:spcPts val="1551"/>
              </a:lnSpc>
            </a:pPr>
            <a:r>
              <a:rPr b="0" lang="el-GR" sz="1050" spc="-1" strike="noStrike">
                <a:solidFill>
                  <a:srgbClr val="e2e6e9"/>
                </a:solidFill>
                <a:latin typeface="Source Sans 3"/>
                <a:ea typeface="Source Sans 3"/>
              </a:rPr>
              <a:t>Η ανάπτυξη της </a:t>
            </a:r>
            <a:r>
              <a:rPr b="1" lang="el-GR" sz="1050" spc="-1" strike="noStrike">
                <a:solidFill>
                  <a:srgbClr val="e2e6e9"/>
                </a:solidFill>
                <a:latin typeface="Source Sans 3"/>
                <a:ea typeface="Source Sans 3"/>
              </a:rPr>
              <a:t>υδροηλεκτρικής ενέργειας</a:t>
            </a:r>
            <a:r>
              <a:rPr b="0" lang="el-GR" sz="1050" spc="-1" strike="noStrike">
                <a:solidFill>
                  <a:srgbClr val="e2e6e9"/>
                </a:solidFill>
                <a:latin typeface="Source Sans 3"/>
                <a:ea typeface="Source Sans 3"/>
              </a:rPr>
              <a:t> έφερε βαριά βιομηχανία, ειδικά στη μεταλλουργία και την τεχνολογία, μετατρέποντας την πόλη σε σύγχρονο αστικό κέντρο.</a:t>
            </a:r>
            <a:endParaRPr b="0" lang="el-GR" sz="1050" spc="-1" strike="noStrike">
              <a:latin typeface="Arial"/>
            </a:endParaRPr>
          </a:p>
        </p:txBody>
      </p:sp>
      <p:sp>
        <p:nvSpPr>
          <p:cNvPr id="318" name="CustomShape 18"/>
          <p:cNvSpPr/>
          <p:nvPr/>
        </p:nvSpPr>
        <p:spPr>
          <a:xfrm>
            <a:off x="4704840" y="3580560"/>
            <a:ext cx="403920" cy="18000"/>
          </a:xfrm>
          <a:prstGeom prst="roundRect">
            <a:avLst>
              <a:gd name="adj" fmla="val 106288"/>
            </a:avLst>
          </a:prstGeom>
          <a:solidFill>
            <a:srgbClr val="494a4b"/>
          </a:solidFill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319" name="CustomShape 19"/>
          <p:cNvSpPr/>
          <p:nvPr/>
        </p:nvSpPr>
        <p:spPr>
          <a:xfrm>
            <a:off x="4420080" y="3438360"/>
            <a:ext cx="302760" cy="302760"/>
          </a:xfrm>
          <a:prstGeom prst="roundRect">
            <a:avLst>
              <a:gd name="adj" fmla="val 6667"/>
            </a:avLst>
          </a:prstGeom>
          <a:solidFill>
            <a:srgbClr val="303132"/>
          </a:solidFill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320" name="CustomShape 20"/>
          <p:cNvSpPr/>
          <p:nvPr/>
        </p:nvSpPr>
        <p:spPr>
          <a:xfrm>
            <a:off x="4479840" y="3475080"/>
            <a:ext cx="182880" cy="2289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0" rIns="0" tIns="0" bIns="0" anchor="ctr">
            <a:noAutofit/>
          </a:bodyPr>
          <a:p>
            <a:pPr algn="ctr">
              <a:lnSpc>
                <a:spcPct val="100000"/>
              </a:lnSpc>
            </a:pPr>
            <a:r>
              <a:rPr b="1" lang="el-GR" sz="1400" spc="-1" strike="noStrike">
                <a:solidFill>
                  <a:srgbClr val="e2e6e9"/>
                </a:solidFill>
                <a:latin typeface="Montserrat Bold"/>
                <a:ea typeface="Montserrat Bold"/>
              </a:rPr>
              <a:t>4</a:t>
            </a:r>
            <a:endParaRPr b="0" lang="el-GR" sz="1400" spc="-1" strike="noStrike">
              <a:latin typeface="Arial"/>
            </a:endParaRPr>
          </a:p>
        </p:txBody>
      </p:sp>
      <p:sp>
        <p:nvSpPr>
          <p:cNvPr id="321" name="CustomShape 21"/>
          <p:cNvSpPr/>
          <p:nvPr/>
        </p:nvSpPr>
        <p:spPr>
          <a:xfrm>
            <a:off x="5247000" y="3484440"/>
            <a:ext cx="2846160" cy="19044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0" rIns="0" tIns="0" bIns="0">
            <a:noAutofit/>
          </a:bodyPr>
          <a:p>
            <a:pPr>
              <a:lnSpc>
                <a:spcPts val="1500"/>
              </a:lnSpc>
            </a:pPr>
            <a:r>
              <a:rPr b="1" lang="el-GR" sz="1200" spc="-1" strike="noStrike">
                <a:solidFill>
                  <a:srgbClr val="e2e6e9"/>
                </a:solidFill>
                <a:latin typeface="Montserrat Bold"/>
                <a:ea typeface="Montserrat Bold"/>
              </a:rPr>
              <a:t>Χειμερινοί Ολυμπιακοί Αγώνες 1968</a:t>
            </a:r>
            <a:endParaRPr b="0" lang="el-GR" sz="1200" spc="-1" strike="noStrike">
              <a:latin typeface="Arial"/>
            </a:endParaRPr>
          </a:p>
        </p:txBody>
      </p:sp>
      <p:sp>
        <p:nvSpPr>
          <p:cNvPr id="322" name="CustomShape 22"/>
          <p:cNvSpPr/>
          <p:nvPr/>
        </p:nvSpPr>
        <p:spPr>
          <a:xfrm>
            <a:off x="5247000" y="3757320"/>
            <a:ext cx="3356280" cy="8089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>
            <a:noAutofit/>
          </a:bodyPr>
          <a:p>
            <a:pPr>
              <a:lnSpc>
                <a:spcPts val="1551"/>
              </a:lnSpc>
            </a:pPr>
            <a:r>
              <a:rPr b="0" lang="el-GR" sz="1050" spc="-1" strike="noStrike">
                <a:solidFill>
                  <a:srgbClr val="e2e6e9"/>
                </a:solidFill>
                <a:latin typeface="Source Sans 3"/>
                <a:ea typeface="Source Sans 3"/>
              </a:rPr>
              <a:t>Η φιλοξενία των </a:t>
            </a:r>
            <a:r>
              <a:rPr b="1" lang="el-GR" sz="1050" spc="-1" strike="noStrike">
                <a:solidFill>
                  <a:srgbClr val="e2e6e9"/>
                </a:solidFill>
                <a:latin typeface="Source Sans 3"/>
                <a:ea typeface="Source Sans 3"/>
              </a:rPr>
              <a:t>Χειμερινών Ολυμπιακών Αγώνων</a:t>
            </a:r>
            <a:r>
              <a:rPr b="0" lang="el-GR" sz="1050" spc="-1" strike="noStrike">
                <a:solidFill>
                  <a:srgbClr val="e2e6e9"/>
                </a:solidFill>
                <a:latin typeface="Source Sans 3"/>
                <a:ea typeface="Source Sans 3"/>
              </a:rPr>
              <a:t> αποτέλεσε ορόσημο για τη σύγχρονη Γκρενόμπλ, επιταχύνοντας μεγάλα έργα υποδομής και αναδεικνύοντας την πόλη στο διεθνές στερέωμα.</a:t>
            </a:r>
            <a:endParaRPr b="0" lang="el-GR" sz="1050" spc="-1" strike="noStrike">
              <a:latin typeface="Arial"/>
            </a:endParaRPr>
          </a:p>
        </p:txBody>
      </p:sp>
      <p:sp>
        <p:nvSpPr>
          <p:cNvPr id="323" name="CustomShape 23"/>
          <p:cNvSpPr/>
          <p:nvPr/>
        </p:nvSpPr>
        <p:spPr>
          <a:xfrm>
            <a:off x="7920000" y="4824000"/>
            <a:ext cx="1152000" cy="288000"/>
          </a:xfrm>
          <a:prstGeom prst="rect">
            <a:avLst/>
          </a:prstGeom>
          <a:solidFill>
            <a:srgbClr val="111111"/>
          </a:solidFill>
          <a:ln>
            <a:solidFill>
              <a:srgbClr val="111111"/>
            </a:solidFill>
          </a:ln>
        </p:spPr>
        <p:style>
          <a:lnRef idx="0"/>
          <a:fillRef idx="0"/>
          <a:effectRef idx="0"/>
          <a:fontRef idx="minor"/>
        </p:style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4" name="CustomShape 1"/>
          <p:cNvSpPr/>
          <p:nvPr/>
        </p:nvSpPr>
        <p:spPr>
          <a:xfrm>
            <a:off x="514440" y="362880"/>
            <a:ext cx="2922840" cy="3643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0" rIns="0" tIns="0" bIns="0">
            <a:noAutofit/>
          </a:bodyPr>
          <a:p>
            <a:pPr>
              <a:lnSpc>
                <a:spcPts val="2849"/>
              </a:lnSpc>
            </a:pPr>
            <a:r>
              <a:rPr b="1" lang="el-GR" sz="2300" spc="-1" strike="noStrike">
                <a:solidFill>
                  <a:srgbClr val="ffffff"/>
                </a:solidFill>
                <a:latin typeface="Montserrat Bold"/>
                <a:ea typeface="Montserrat Bold"/>
              </a:rPr>
              <a:t>Γεωγραφική Θέση</a:t>
            </a:r>
            <a:endParaRPr b="0" lang="el-GR" sz="2300" spc="-1" strike="noStrike">
              <a:latin typeface="Arial"/>
            </a:endParaRPr>
          </a:p>
        </p:txBody>
      </p:sp>
      <p:pic>
        <p:nvPicPr>
          <p:cNvPr id="325" name="Image 0" descr="preencoded.png"/>
          <p:cNvPicPr/>
          <p:nvPr/>
        </p:nvPicPr>
        <p:blipFill>
          <a:blip r:embed="rId1"/>
          <a:stretch/>
        </p:blipFill>
        <p:spPr>
          <a:xfrm>
            <a:off x="514440" y="1050120"/>
            <a:ext cx="4320720" cy="3591720"/>
          </a:xfrm>
          <a:prstGeom prst="rect">
            <a:avLst/>
          </a:prstGeom>
          <a:ln>
            <a:noFill/>
          </a:ln>
        </p:spPr>
      </p:pic>
      <p:sp>
        <p:nvSpPr>
          <p:cNvPr id="326" name="CustomShape 2"/>
          <p:cNvSpPr/>
          <p:nvPr/>
        </p:nvSpPr>
        <p:spPr>
          <a:xfrm>
            <a:off x="5062320" y="912240"/>
            <a:ext cx="3663360" cy="3867480"/>
          </a:xfrm>
          <a:prstGeom prst="roundRect">
            <a:avLst>
              <a:gd name="adj" fmla="val 527"/>
            </a:avLst>
          </a:prstGeom>
          <a:solidFill>
            <a:srgbClr val="424242"/>
          </a:solidFill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327" name="CustomShape 3"/>
          <p:cNvSpPr/>
          <p:nvPr/>
        </p:nvSpPr>
        <p:spPr>
          <a:xfrm>
            <a:off x="5191200" y="1034640"/>
            <a:ext cx="1881360" cy="1818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0" rIns="0" tIns="0" bIns="0">
            <a:noAutofit/>
          </a:bodyPr>
          <a:p>
            <a:pPr>
              <a:lnSpc>
                <a:spcPts val="1400"/>
              </a:lnSpc>
            </a:pPr>
            <a:r>
              <a:rPr b="1" lang="el-GR" sz="1150" spc="-1" strike="noStrike">
                <a:solidFill>
                  <a:srgbClr val="ffffff"/>
                </a:solidFill>
                <a:latin typeface="Montserrat Bold"/>
                <a:ea typeface="Montserrat Bold"/>
              </a:rPr>
              <a:t>Στην Καρδιά των Άλπεων</a:t>
            </a:r>
            <a:endParaRPr b="0" lang="el-GR" sz="1150" spc="-1" strike="noStrike">
              <a:latin typeface="Arial"/>
            </a:endParaRPr>
          </a:p>
        </p:txBody>
      </p:sp>
      <p:sp>
        <p:nvSpPr>
          <p:cNvPr id="328" name="CustomShape 4"/>
          <p:cNvSpPr/>
          <p:nvPr/>
        </p:nvSpPr>
        <p:spPr>
          <a:xfrm>
            <a:off x="5191200" y="1339920"/>
            <a:ext cx="3405960" cy="5641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>
            <a:noAutofit/>
          </a:bodyPr>
          <a:p>
            <a:pPr>
              <a:lnSpc>
                <a:spcPts val="1451"/>
              </a:lnSpc>
            </a:pPr>
            <a:r>
              <a:rPr b="0" lang="el-GR" sz="1000" spc="-1" strike="noStrike">
                <a:solidFill>
                  <a:srgbClr val="e2e6e9"/>
                </a:solidFill>
                <a:latin typeface="Source Sans 3"/>
                <a:ea typeface="Source Sans 3"/>
              </a:rPr>
              <a:t>Η Γκρενόμπλ βρίσκεται στα </a:t>
            </a:r>
            <a:r>
              <a:rPr b="1" lang="el-GR" sz="1000" spc="-1" strike="noStrike">
                <a:solidFill>
                  <a:srgbClr val="e2e6e9"/>
                </a:solidFill>
                <a:latin typeface="Source Sans 3"/>
                <a:ea typeface="Source Sans 3"/>
              </a:rPr>
              <a:t>νοτιοανατολικά της Γαλλίας</a:t>
            </a:r>
            <a:r>
              <a:rPr b="0" lang="el-GR" sz="1000" spc="-1" strike="noStrike">
                <a:solidFill>
                  <a:srgbClr val="e2e6e9"/>
                </a:solidFill>
                <a:latin typeface="Source Sans 3"/>
                <a:ea typeface="Source Sans 3"/>
              </a:rPr>
              <a:t>, περίπου 100 χλμ. νοτιοανατολικά της </a:t>
            </a:r>
            <a:r>
              <a:rPr b="1" lang="el-GR" sz="1000" spc="-1" strike="noStrike">
                <a:solidFill>
                  <a:srgbClr val="e2e6e9"/>
                </a:solidFill>
                <a:latin typeface="Source Sans 3"/>
                <a:ea typeface="Source Sans 3"/>
              </a:rPr>
              <a:t>Lyon</a:t>
            </a:r>
            <a:r>
              <a:rPr b="0" lang="el-GR" sz="1000" spc="-1" strike="noStrike">
                <a:solidFill>
                  <a:srgbClr val="e2e6e9"/>
                </a:solidFill>
                <a:latin typeface="Source Sans 3"/>
                <a:ea typeface="Source Sans 3"/>
              </a:rPr>
              <a:t>, σε υψόμετρο </a:t>
            </a:r>
            <a:r>
              <a:rPr b="1" lang="el-GR" sz="1000" spc="-1" strike="noStrike">
                <a:solidFill>
                  <a:srgbClr val="e2e6e9"/>
                </a:solidFill>
                <a:latin typeface="Source Sans 3"/>
                <a:ea typeface="Source Sans 3"/>
              </a:rPr>
              <a:t>214 μέτρων</a:t>
            </a:r>
            <a:r>
              <a:rPr b="0" lang="el-GR" sz="1000" spc="-1" strike="noStrike">
                <a:solidFill>
                  <a:srgbClr val="e2e6e9"/>
                </a:solidFill>
                <a:latin typeface="Source Sans 3"/>
                <a:ea typeface="Source Sans 3"/>
              </a:rPr>
              <a:t>.</a:t>
            </a:r>
            <a:endParaRPr b="0" lang="el-GR" sz="1000" spc="-1" strike="noStrike">
              <a:latin typeface="Arial"/>
            </a:endParaRPr>
          </a:p>
        </p:txBody>
      </p:sp>
      <p:sp>
        <p:nvSpPr>
          <p:cNvPr id="329" name="CustomShape 5"/>
          <p:cNvSpPr/>
          <p:nvPr/>
        </p:nvSpPr>
        <p:spPr>
          <a:xfrm>
            <a:off x="5191200" y="2015640"/>
            <a:ext cx="3405960" cy="1872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0" rIns="0" tIns="0" bIns="0">
            <a:noAutofit/>
          </a:bodyPr>
          <a:p>
            <a:pPr>
              <a:lnSpc>
                <a:spcPts val="1451"/>
              </a:lnSpc>
            </a:pPr>
            <a:r>
              <a:rPr b="0" lang="el-GR" sz="1000" spc="-1" strike="noStrike">
                <a:solidFill>
                  <a:srgbClr val="e2e6e9"/>
                </a:solidFill>
                <a:latin typeface="Source Sans 3"/>
                <a:ea typeface="Source Sans 3"/>
              </a:rPr>
              <a:t>Περιστοιχίζεται από τρία ορεινά συγκροτήματα:</a:t>
            </a:r>
            <a:endParaRPr b="0" lang="el-GR" sz="1000" spc="-1" strike="noStrike">
              <a:latin typeface="Arial"/>
            </a:endParaRPr>
          </a:p>
        </p:txBody>
      </p:sp>
      <p:sp>
        <p:nvSpPr>
          <p:cNvPr id="330" name="CustomShape 6"/>
          <p:cNvSpPr/>
          <p:nvPr/>
        </p:nvSpPr>
        <p:spPr>
          <a:xfrm>
            <a:off x="5191200" y="2314440"/>
            <a:ext cx="3405960" cy="6498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>
            <a:noAutofit/>
          </a:bodyPr>
          <a:p>
            <a:pPr marL="343080" indent="-342000">
              <a:lnSpc>
                <a:spcPts val="1451"/>
              </a:lnSpc>
              <a:buClr>
                <a:srgbClr val="e2e6e9"/>
              </a:buClr>
              <a:buFont typeface="Symbol"/>
              <a:buChar char=""/>
            </a:pPr>
            <a:r>
              <a:rPr b="1" lang="el-GR" sz="1000" spc="-1" strike="noStrike">
                <a:solidFill>
                  <a:srgbClr val="e2e6e9"/>
                </a:solidFill>
                <a:latin typeface="Source Sans 3"/>
                <a:ea typeface="Source Sans 3"/>
              </a:rPr>
              <a:t>Chartreuse</a:t>
            </a:r>
            <a:r>
              <a:rPr b="0" lang="el-GR" sz="1000" spc="-1" strike="noStrike">
                <a:solidFill>
                  <a:srgbClr val="e2e6e9"/>
                </a:solidFill>
                <a:latin typeface="Source Sans 3"/>
                <a:ea typeface="Source Sans 3"/>
              </a:rPr>
              <a:t> — στα βορειοδυτικά</a:t>
            </a:r>
            <a:endParaRPr b="0" lang="el-GR" sz="1000" spc="-1" strike="noStrike">
              <a:latin typeface="Arial"/>
            </a:endParaRPr>
          </a:p>
          <a:p>
            <a:pPr marL="343080" indent="-342000">
              <a:lnSpc>
                <a:spcPts val="1451"/>
              </a:lnSpc>
              <a:buClr>
                <a:srgbClr val="e2e6e9"/>
              </a:buClr>
              <a:buFont typeface="Symbol"/>
              <a:buChar char=""/>
            </a:pPr>
            <a:r>
              <a:rPr b="1" lang="el-GR" sz="1000" spc="-1" strike="noStrike">
                <a:solidFill>
                  <a:srgbClr val="e2e6e9"/>
                </a:solidFill>
                <a:latin typeface="Source Sans 3"/>
                <a:ea typeface="Source Sans 3"/>
              </a:rPr>
              <a:t>Vercors</a:t>
            </a:r>
            <a:r>
              <a:rPr b="0" lang="el-GR" sz="1000" spc="-1" strike="noStrike">
                <a:solidFill>
                  <a:srgbClr val="e2e6e9"/>
                </a:solidFill>
                <a:latin typeface="Source Sans 3"/>
                <a:ea typeface="Source Sans 3"/>
              </a:rPr>
              <a:t> — στα δυτικά και νότια</a:t>
            </a:r>
            <a:endParaRPr b="0" lang="el-GR" sz="1000" spc="-1" strike="noStrike">
              <a:latin typeface="Arial"/>
            </a:endParaRPr>
          </a:p>
          <a:p>
            <a:pPr marL="343080" indent="-342000">
              <a:lnSpc>
                <a:spcPts val="1451"/>
              </a:lnSpc>
              <a:buClr>
                <a:srgbClr val="e2e6e9"/>
              </a:buClr>
              <a:buFont typeface="Symbol"/>
              <a:buChar char=""/>
            </a:pPr>
            <a:r>
              <a:rPr b="1" lang="el-GR" sz="1000" spc="-1" strike="noStrike">
                <a:solidFill>
                  <a:srgbClr val="e2e6e9"/>
                </a:solidFill>
                <a:latin typeface="Source Sans 3"/>
                <a:ea typeface="Source Sans 3"/>
              </a:rPr>
              <a:t>Belledonne</a:t>
            </a:r>
            <a:r>
              <a:rPr b="0" lang="el-GR" sz="1000" spc="-1" strike="noStrike">
                <a:solidFill>
                  <a:srgbClr val="e2e6e9"/>
                </a:solidFill>
                <a:latin typeface="Source Sans 3"/>
                <a:ea typeface="Source Sans 3"/>
              </a:rPr>
              <a:t> — στα ανατολικά</a:t>
            </a:r>
            <a:endParaRPr b="0" lang="el-GR" sz="1000" spc="-1" strike="noStrike">
              <a:latin typeface="Arial"/>
            </a:endParaRPr>
          </a:p>
        </p:txBody>
      </p:sp>
      <p:sp>
        <p:nvSpPr>
          <p:cNvPr id="331" name="CustomShape 7"/>
          <p:cNvSpPr/>
          <p:nvPr/>
        </p:nvSpPr>
        <p:spPr>
          <a:xfrm>
            <a:off x="5191200" y="3075840"/>
            <a:ext cx="3405960" cy="37584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>
            <a:noAutofit/>
          </a:bodyPr>
          <a:p>
            <a:pPr>
              <a:lnSpc>
                <a:spcPts val="1451"/>
              </a:lnSpc>
            </a:pPr>
            <a:r>
              <a:rPr b="0" lang="el-GR" sz="1000" spc="-1" strike="noStrike">
                <a:solidFill>
                  <a:srgbClr val="e2e6e9"/>
                </a:solidFill>
                <a:latin typeface="Source Sans 3"/>
                <a:ea typeface="Source Sans 3"/>
              </a:rPr>
              <a:t>Η μοναδική αυτή γεωγραφία της χάρισε το παρατσούκλι </a:t>
            </a:r>
            <a:r>
              <a:rPr b="0" i="1" lang="el-GR" sz="1000" spc="-1" strike="noStrike">
                <a:solidFill>
                  <a:srgbClr val="e2e6e9"/>
                </a:solidFill>
                <a:latin typeface="Source Sans 3"/>
                <a:ea typeface="Source Sans 3"/>
              </a:rPr>
              <a:t>«Πρωτεύουσα των Άλπεων»</a:t>
            </a:r>
            <a:r>
              <a:rPr b="0" lang="el-GR" sz="1000" spc="-1" strike="noStrike">
                <a:solidFill>
                  <a:srgbClr val="e2e6e9"/>
                </a:solidFill>
                <a:latin typeface="Source Sans 3"/>
                <a:ea typeface="Source Sans 3"/>
              </a:rPr>
              <a:t>.</a:t>
            </a:r>
            <a:endParaRPr b="0" lang="el-GR" sz="1000" spc="-1" strike="noStrike">
              <a:latin typeface="Arial"/>
            </a:endParaRPr>
          </a:p>
        </p:txBody>
      </p:sp>
      <p:sp>
        <p:nvSpPr>
          <p:cNvPr id="332" name="CustomShape 8"/>
          <p:cNvSpPr/>
          <p:nvPr/>
        </p:nvSpPr>
        <p:spPr>
          <a:xfrm>
            <a:off x="7992000" y="4824000"/>
            <a:ext cx="1080000" cy="288000"/>
          </a:xfrm>
          <a:prstGeom prst="rect">
            <a:avLst/>
          </a:prstGeom>
          <a:solidFill>
            <a:srgbClr val="111111"/>
          </a:solidFill>
          <a:ln>
            <a:solidFill>
              <a:srgbClr val="111111"/>
            </a:solidFill>
          </a:ln>
        </p:spPr>
        <p:style>
          <a:lnRef idx="0"/>
          <a:fillRef idx="0"/>
          <a:effectRef idx="0"/>
          <a:fontRef idx="minor"/>
        </p:style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3" name="CustomShape 1"/>
          <p:cNvSpPr/>
          <p:nvPr/>
        </p:nvSpPr>
        <p:spPr>
          <a:xfrm>
            <a:off x="540000" y="1083600"/>
            <a:ext cx="5832000" cy="3823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0" rIns="0" tIns="0" bIns="0">
            <a:noAutofit/>
          </a:bodyPr>
          <a:p>
            <a:pPr>
              <a:lnSpc>
                <a:spcPts val="2999"/>
              </a:lnSpc>
            </a:pPr>
            <a:r>
              <a:rPr b="1" lang="el-GR" sz="2400" spc="-1" strike="noStrike">
                <a:solidFill>
                  <a:srgbClr val="ffffff"/>
                </a:solidFill>
                <a:latin typeface="Montserrat Bold"/>
                <a:ea typeface="Montserrat Bold"/>
              </a:rPr>
              <a:t>Σημαντικότερα Μνημεία &amp; Αξιοθέατα</a:t>
            </a:r>
            <a:endParaRPr b="0" lang="el-GR" sz="2400" spc="-1" strike="noStrike">
              <a:latin typeface="Arial"/>
            </a:endParaRPr>
          </a:p>
        </p:txBody>
      </p:sp>
      <p:pic>
        <p:nvPicPr>
          <p:cNvPr id="334" name="Image 0" descr="preencoded.png"/>
          <p:cNvPicPr/>
          <p:nvPr/>
        </p:nvPicPr>
        <p:blipFill>
          <a:blip r:embed="rId1"/>
          <a:stretch/>
        </p:blipFill>
        <p:spPr>
          <a:xfrm>
            <a:off x="540000" y="1737000"/>
            <a:ext cx="1094760" cy="676080"/>
          </a:xfrm>
          <a:prstGeom prst="rect">
            <a:avLst/>
          </a:prstGeom>
          <a:ln>
            <a:noFill/>
          </a:ln>
        </p:spPr>
      </p:pic>
      <p:sp>
        <p:nvSpPr>
          <p:cNvPr id="335" name="CustomShape 2"/>
          <p:cNvSpPr/>
          <p:nvPr/>
        </p:nvSpPr>
        <p:spPr>
          <a:xfrm>
            <a:off x="540000" y="2583000"/>
            <a:ext cx="1888560" cy="3823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>
            <a:noAutofit/>
          </a:bodyPr>
          <a:p>
            <a:pPr>
              <a:lnSpc>
                <a:spcPts val="1500"/>
              </a:lnSpc>
            </a:pPr>
            <a:r>
              <a:rPr b="1" lang="el-GR" sz="1200" spc="-1" strike="noStrike">
                <a:solidFill>
                  <a:srgbClr val="e2e6e9"/>
                </a:solidFill>
                <a:latin typeface="Montserrat Bold"/>
                <a:ea typeface="Montserrat Bold"/>
              </a:rPr>
              <a:t>Παλιά Πόλη (Vieille Ville)</a:t>
            </a:r>
            <a:endParaRPr b="0" lang="el-GR" sz="1200" spc="-1" strike="noStrike">
              <a:latin typeface="Arial"/>
            </a:endParaRPr>
          </a:p>
        </p:txBody>
      </p:sp>
      <p:sp>
        <p:nvSpPr>
          <p:cNvPr id="336" name="CustomShape 3"/>
          <p:cNvSpPr/>
          <p:nvPr/>
        </p:nvSpPr>
        <p:spPr>
          <a:xfrm>
            <a:off x="540000" y="3047400"/>
            <a:ext cx="1888560" cy="8089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>
            <a:noAutofit/>
          </a:bodyPr>
          <a:p>
            <a:pPr>
              <a:lnSpc>
                <a:spcPts val="1551"/>
              </a:lnSpc>
            </a:pPr>
            <a:r>
              <a:rPr b="0" lang="el-GR" sz="1050" spc="-1" strike="noStrike">
                <a:solidFill>
                  <a:srgbClr val="e2e6e9"/>
                </a:solidFill>
                <a:latin typeface="Source Sans 3"/>
                <a:ea typeface="Source Sans 3"/>
              </a:rPr>
              <a:t>Στενά πλακόστρωτα δρομάκια, παραδοσιακά κτίρια και ιστορικά μνημεία αποτελούν την καρδιά της ιστορικής Γκρενόμπλ.</a:t>
            </a:r>
            <a:endParaRPr b="0" lang="el-GR" sz="1050" spc="-1" strike="noStrike">
              <a:latin typeface="Arial"/>
            </a:endParaRPr>
          </a:p>
        </p:txBody>
      </p:sp>
      <p:pic>
        <p:nvPicPr>
          <p:cNvPr id="337" name="Image 1" descr="preencoded.png"/>
          <p:cNvPicPr/>
          <p:nvPr/>
        </p:nvPicPr>
        <p:blipFill>
          <a:blip r:embed="rId2"/>
          <a:stretch/>
        </p:blipFill>
        <p:spPr>
          <a:xfrm>
            <a:off x="2598120" y="1737000"/>
            <a:ext cx="1094760" cy="676080"/>
          </a:xfrm>
          <a:prstGeom prst="rect">
            <a:avLst/>
          </a:prstGeom>
          <a:ln>
            <a:noFill/>
          </a:ln>
        </p:spPr>
      </p:pic>
      <p:sp>
        <p:nvSpPr>
          <p:cNvPr id="338" name="CustomShape 4"/>
          <p:cNvSpPr/>
          <p:nvPr/>
        </p:nvSpPr>
        <p:spPr>
          <a:xfrm>
            <a:off x="2598120" y="2583000"/>
            <a:ext cx="1550160" cy="19044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0" rIns="0" tIns="0" bIns="0">
            <a:noAutofit/>
          </a:bodyPr>
          <a:p>
            <a:pPr>
              <a:lnSpc>
                <a:spcPts val="1500"/>
              </a:lnSpc>
            </a:pPr>
            <a:r>
              <a:rPr b="1" lang="el-GR" sz="1200" spc="-1" strike="noStrike">
                <a:solidFill>
                  <a:srgbClr val="e2e6e9"/>
                </a:solidFill>
                <a:latin typeface="Montserrat Bold"/>
                <a:ea typeface="Montserrat Bold"/>
              </a:rPr>
              <a:t>Musée de Grenoble</a:t>
            </a:r>
            <a:endParaRPr b="0" lang="el-GR" sz="1200" spc="-1" strike="noStrike">
              <a:latin typeface="Arial"/>
            </a:endParaRPr>
          </a:p>
        </p:txBody>
      </p:sp>
      <p:sp>
        <p:nvSpPr>
          <p:cNvPr id="339" name="CustomShape 5"/>
          <p:cNvSpPr/>
          <p:nvPr/>
        </p:nvSpPr>
        <p:spPr>
          <a:xfrm>
            <a:off x="2598120" y="2855520"/>
            <a:ext cx="1888560" cy="8089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>
            <a:noAutofit/>
          </a:bodyPr>
          <a:p>
            <a:pPr>
              <a:lnSpc>
                <a:spcPts val="1551"/>
              </a:lnSpc>
            </a:pPr>
            <a:r>
              <a:rPr b="0" lang="el-GR" sz="1050" spc="-1" strike="noStrike">
                <a:solidFill>
                  <a:srgbClr val="e2e6e9"/>
                </a:solidFill>
                <a:latin typeface="Source Sans 3"/>
                <a:ea typeface="Source Sans 3"/>
              </a:rPr>
              <a:t>Μουσείο τέχνης με εξαιρετική συλλογή αιγυπτιακών αρχαιοτήτων, αναγεννησιακών έργων και μοντέρνας τέχνης.</a:t>
            </a:r>
            <a:endParaRPr b="0" lang="el-GR" sz="1050" spc="-1" strike="noStrike">
              <a:latin typeface="Arial"/>
            </a:endParaRPr>
          </a:p>
        </p:txBody>
      </p:sp>
      <p:pic>
        <p:nvPicPr>
          <p:cNvPr id="340" name="Image 2" descr="preencoded.png"/>
          <p:cNvPicPr/>
          <p:nvPr/>
        </p:nvPicPr>
        <p:blipFill>
          <a:blip r:embed="rId3"/>
          <a:stretch/>
        </p:blipFill>
        <p:spPr>
          <a:xfrm>
            <a:off x="4656240" y="1737000"/>
            <a:ext cx="1094760" cy="676080"/>
          </a:xfrm>
          <a:prstGeom prst="rect">
            <a:avLst/>
          </a:prstGeom>
          <a:ln>
            <a:noFill/>
          </a:ln>
        </p:spPr>
      </p:pic>
      <p:sp>
        <p:nvSpPr>
          <p:cNvPr id="341" name="CustomShape 6"/>
          <p:cNvSpPr/>
          <p:nvPr/>
        </p:nvSpPr>
        <p:spPr>
          <a:xfrm>
            <a:off x="4656240" y="2583000"/>
            <a:ext cx="1888560" cy="3823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>
            <a:noAutofit/>
          </a:bodyPr>
          <a:p>
            <a:pPr>
              <a:lnSpc>
                <a:spcPts val="1500"/>
              </a:lnSpc>
            </a:pPr>
            <a:r>
              <a:rPr b="1" lang="el-GR" sz="1200" spc="-1" strike="noStrike">
                <a:solidFill>
                  <a:srgbClr val="e2e6e9"/>
                </a:solidFill>
                <a:latin typeface="Montserrat Bold"/>
                <a:ea typeface="Montserrat Bold"/>
              </a:rPr>
              <a:t>Fort de la Bastille &amp; Τηλεφερίκ</a:t>
            </a:r>
            <a:endParaRPr b="0" lang="el-GR" sz="1200" spc="-1" strike="noStrike">
              <a:latin typeface="Arial"/>
            </a:endParaRPr>
          </a:p>
        </p:txBody>
      </p:sp>
      <p:sp>
        <p:nvSpPr>
          <p:cNvPr id="342" name="CustomShape 7"/>
          <p:cNvSpPr/>
          <p:nvPr/>
        </p:nvSpPr>
        <p:spPr>
          <a:xfrm>
            <a:off x="4656240" y="3047400"/>
            <a:ext cx="1888560" cy="101124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>
            <a:noAutofit/>
          </a:bodyPr>
          <a:p>
            <a:pPr>
              <a:lnSpc>
                <a:spcPts val="1551"/>
              </a:lnSpc>
            </a:pPr>
            <a:r>
              <a:rPr b="0" lang="el-GR" sz="1050" spc="-1" strike="noStrike">
                <a:solidFill>
                  <a:srgbClr val="e2e6e9"/>
                </a:solidFill>
                <a:latin typeface="Source Sans 3"/>
                <a:ea typeface="Source Sans 3"/>
              </a:rPr>
              <a:t>Από την κορυφή προσφέρεται πανοραμική θέα ολόκληρης της πόλης και των Άλπεων — αδιαμφισβήτητο σύμβολο της Γκρενόμπλ.</a:t>
            </a:r>
            <a:endParaRPr b="0" lang="el-GR" sz="1050" spc="-1" strike="noStrike">
              <a:latin typeface="Arial"/>
            </a:endParaRPr>
          </a:p>
        </p:txBody>
      </p:sp>
      <p:pic>
        <p:nvPicPr>
          <p:cNvPr id="343" name="Image 3" descr="preencoded.png"/>
          <p:cNvPicPr/>
          <p:nvPr/>
        </p:nvPicPr>
        <p:blipFill>
          <a:blip r:embed="rId4"/>
          <a:stretch/>
        </p:blipFill>
        <p:spPr>
          <a:xfrm>
            <a:off x="6714360" y="1737000"/>
            <a:ext cx="1094760" cy="676080"/>
          </a:xfrm>
          <a:prstGeom prst="rect">
            <a:avLst/>
          </a:prstGeom>
          <a:ln>
            <a:noFill/>
          </a:ln>
        </p:spPr>
      </p:pic>
      <p:sp>
        <p:nvSpPr>
          <p:cNvPr id="344" name="CustomShape 8"/>
          <p:cNvSpPr/>
          <p:nvPr/>
        </p:nvSpPr>
        <p:spPr>
          <a:xfrm>
            <a:off x="6714360" y="2583000"/>
            <a:ext cx="1888560" cy="3823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>
            <a:noAutofit/>
          </a:bodyPr>
          <a:p>
            <a:pPr>
              <a:lnSpc>
                <a:spcPts val="1500"/>
              </a:lnSpc>
            </a:pPr>
            <a:r>
              <a:rPr b="1" lang="el-GR" sz="1200" spc="-1" strike="noStrike">
                <a:solidFill>
                  <a:srgbClr val="e2e6e9"/>
                </a:solidFill>
                <a:latin typeface="Montserrat Bold"/>
                <a:ea typeface="Montserrat Bold"/>
              </a:rPr>
              <a:t>Cathédrale Notre-Dame</a:t>
            </a:r>
            <a:endParaRPr b="0" lang="el-GR" sz="1200" spc="-1" strike="noStrike">
              <a:latin typeface="Arial"/>
            </a:endParaRPr>
          </a:p>
        </p:txBody>
      </p:sp>
      <p:sp>
        <p:nvSpPr>
          <p:cNvPr id="345" name="CustomShape 9"/>
          <p:cNvSpPr/>
          <p:nvPr/>
        </p:nvSpPr>
        <p:spPr>
          <a:xfrm>
            <a:off x="6714360" y="3047400"/>
            <a:ext cx="1888560" cy="8089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>
            <a:noAutofit/>
          </a:bodyPr>
          <a:p>
            <a:pPr>
              <a:lnSpc>
                <a:spcPts val="1551"/>
              </a:lnSpc>
            </a:pPr>
            <a:r>
              <a:rPr b="0" lang="el-GR" sz="1050" spc="-1" strike="noStrike">
                <a:solidFill>
                  <a:srgbClr val="e2e6e9"/>
                </a:solidFill>
                <a:latin typeface="Source Sans 3"/>
                <a:ea typeface="Source Sans 3"/>
              </a:rPr>
              <a:t>Εντυπωσιακός γοτθικός καθεδρικός ναός με σπουδαία αρχιτεκτονική κληρονομιά, στο κέντρο της ιστορικής πόλης.</a:t>
            </a:r>
            <a:endParaRPr b="0" lang="el-GR" sz="1050" spc="-1" strike="noStrike">
              <a:latin typeface="Arial"/>
            </a:endParaRPr>
          </a:p>
        </p:txBody>
      </p:sp>
      <p:sp>
        <p:nvSpPr>
          <p:cNvPr id="346" name="CustomShape 10"/>
          <p:cNvSpPr/>
          <p:nvPr/>
        </p:nvSpPr>
        <p:spPr>
          <a:xfrm>
            <a:off x="7920000" y="4824000"/>
            <a:ext cx="1152000" cy="288000"/>
          </a:xfrm>
          <a:prstGeom prst="rect">
            <a:avLst/>
          </a:prstGeom>
          <a:solidFill>
            <a:srgbClr val="111111"/>
          </a:solidFill>
          <a:ln>
            <a:solidFill>
              <a:srgbClr val="111111"/>
            </a:solidFill>
          </a:ln>
        </p:spPr>
        <p:style>
          <a:lnRef idx="0"/>
          <a:fillRef idx="0"/>
          <a:effectRef idx="0"/>
          <a:fontRef idx="minor"/>
        </p:style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7" name="Image 0" descr="preencoded.png"/>
          <p:cNvPicPr/>
          <p:nvPr/>
        </p:nvPicPr>
        <p:blipFill>
          <a:blip r:embed="rId1"/>
          <a:stretch/>
        </p:blipFill>
        <p:spPr>
          <a:xfrm>
            <a:off x="0" y="0"/>
            <a:ext cx="3427920" cy="5142600"/>
          </a:xfrm>
          <a:prstGeom prst="rect">
            <a:avLst/>
          </a:prstGeom>
          <a:ln>
            <a:noFill/>
          </a:ln>
        </p:spPr>
      </p:pic>
      <p:sp>
        <p:nvSpPr>
          <p:cNvPr id="348" name="CustomShape 1"/>
          <p:cNvSpPr/>
          <p:nvPr/>
        </p:nvSpPr>
        <p:spPr>
          <a:xfrm>
            <a:off x="3901320" y="351360"/>
            <a:ext cx="3967200" cy="33444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0" rIns="0" tIns="0" bIns="0">
            <a:noAutofit/>
          </a:bodyPr>
          <a:p>
            <a:pPr>
              <a:lnSpc>
                <a:spcPts val="2599"/>
              </a:lnSpc>
            </a:pPr>
            <a:r>
              <a:rPr b="1" lang="el-GR" sz="2100" spc="-1" strike="noStrike">
                <a:solidFill>
                  <a:srgbClr val="ffffff"/>
                </a:solidFill>
                <a:latin typeface="Montserrat Bold"/>
                <a:ea typeface="Montserrat Bold"/>
              </a:rPr>
              <a:t>Πολιτιστική Ζωή &amp; Φεστιβάλ</a:t>
            </a:r>
            <a:endParaRPr b="0" lang="el-GR" sz="2100" spc="-1" strike="noStrike">
              <a:latin typeface="Arial"/>
            </a:endParaRPr>
          </a:p>
        </p:txBody>
      </p:sp>
      <p:sp>
        <p:nvSpPr>
          <p:cNvPr id="349" name="CustomShape 2"/>
          <p:cNvSpPr/>
          <p:nvPr/>
        </p:nvSpPr>
        <p:spPr>
          <a:xfrm>
            <a:off x="3901320" y="841680"/>
            <a:ext cx="4769280" cy="33084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>
            <a:noAutofit/>
          </a:bodyPr>
          <a:p>
            <a:pPr>
              <a:lnSpc>
                <a:spcPts val="1301"/>
              </a:lnSpc>
            </a:pPr>
            <a:r>
              <a:rPr b="0" lang="el-GR" sz="900" spc="-1" strike="noStrike">
                <a:solidFill>
                  <a:srgbClr val="e2e6e9"/>
                </a:solidFill>
                <a:latin typeface="Source Sans 3"/>
                <a:ea typeface="Source Sans 3"/>
              </a:rPr>
              <a:t>Η Γκρενόμπλ φιλοξενεί μια πλούσια σειρά πολιτιστικών και καλλιτεχνικών εκδηλώσεων καθ' όλη τη διάρκεια του χρόνου.</a:t>
            </a:r>
            <a:endParaRPr b="0" lang="el-GR" sz="900" spc="-1" strike="noStrike">
              <a:latin typeface="Arial"/>
            </a:endParaRPr>
          </a:p>
        </p:txBody>
      </p:sp>
      <p:sp>
        <p:nvSpPr>
          <p:cNvPr id="350" name="CustomShape 3"/>
          <p:cNvSpPr/>
          <p:nvPr/>
        </p:nvSpPr>
        <p:spPr>
          <a:xfrm>
            <a:off x="3901320" y="1290240"/>
            <a:ext cx="4769280" cy="797040"/>
          </a:xfrm>
          <a:prstGeom prst="roundRect">
            <a:avLst>
              <a:gd name="adj" fmla="val 2220"/>
            </a:avLst>
          </a:prstGeom>
          <a:solidFill>
            <a:srgbClr val="303132"/>
          </a:solidFill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351" name="CustomShape 4"/>
          <p:cNvSpPr/>
          <p:nvPr/>
        </p:nvSpPr>
        <p:spPr>
          <a:xfrm>
            <a:off x="4019400" y="1408320"/>
            <a:ext cx="1341000" cy="1666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0" rIns="0" tIns="0" bIns="0">
            <a:noAutofit/>
          </a:bodyPr>
          <a:p>
            <a:pPr>
              <a:lnSpc>
                <a:spcPts val="1301"/>
              </a:lnSpc>
            </a:pPr>
            <a:r>
              <a:rPr b="1" lang="el-GR" sz="1050" spc="-1" strike="noStrike">
                <a:solidFill>
                  <a:srgbClr val="000000"/>
                </a:solidFill>
                <a:latin typeface="Montserrat Bold"/>
                <a:ea typeface="Montserrat Bold"/>
              </a:rPr>
              <a:t>🎨</a:t>
            </a:r>
            <a:r>
              <a:rPr b="1" lang="el-GR" sz="1050" spc="-1" strike="noStrike">
                <a:solidFill>
                  <a:srgbClr val="e2e6e9"/>
                </a:solidFill>
                <a:latin typeface="Montserrat Bold"/>
                <a:ea typeface="Montserrat Bold"/>
              </a:rPr>
              <a:t> </a:t>
            </a:r>
            <a:r>
              <a:rPr b="1" lang="el-GR" sz="1050" spc="-1" strike="noStrike">
                <a:solidFill>
                  <a:srgbClr val="e2e6e9"/>
                </a:solidFill>
                <a:latin typeface="Montserrat Bold"/>
                <a:ea typeface="Montserrat Bold"/>
              </a:rPr>
              <a:t>Street Art Fest</a:t>
            </a:r>
            <a:endParaRPr b="0" lang="el-GR" sz="1050" spc="-1" strike="noStrike">
              <a:latin typeface="Arial"/>
            </a:endParaRPr>
          </a:p>
        </p:txBody>
      </p:sp>
      <p:sp>
        <p:nvSpPr>
          <p:cNvPr id="352" name="CustomShape 5"/>
          <p:cNvSpPr/>
          <p:nvPr/>
        </p:nvSpPr>
        <p:spPr>
          <a:xfrm>
            <a:off x="4019400" y="1638000"/>
            <a:ext cx="4533120" cy="33084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>
            <a:noAutofit/>
          </a:bodyPr>
          <a:p>
            <a:pPr>
              <a:lnSpc>
                <a:spcPts val="1301"/>
              </a:lnSpc>
            </a:pPr>
            <a:r>
              <a:rPr b="0" lang="el-GR" sz="900" spc="-1" strike="noStrike">
                <a:solidFill>
                  <a:srgbClr val="e2e6e9"/>
                </a:solidFill>
                <a:latin typeface="Source Sans 3"/>
                <a:ea typeface="Source Sans 3"/>
              </a:rPr>
              <a:t>Μεγάλο φεστιβάλ τέχνης δρόμου με διεθνείς καλλιτέχνες που μεταμορφώνουν την πόλη σε υπαίθρια γκαλερί.</a:t>
            </a:r>
            <a:endParaRPr b="0" lang="el-GR" sz="900" spc="-1" strike="noStrike">
              <a:latin typeface="Arial"/>
            </a:endParaRPr>
          </a:p>
        </p:txBody>
      </p:sp>
      <p:sp>
        <p:nvSpPr>
          <p:cNvPr id="353" name="CustomShape 6"/>
          <p:cNvSpPr/>
          <p:nvPr/>
        </p:nvSpPr>
        <p:spPr>
          <a:xfrm>
            <a:off x="3901320" y="2191320"/>
            <a:ext cx="4769280" cy="797040"/>
          </a:xfrm>
          <a:prstGeom prst="roundRect">
            <a:avLst>
              <a:gd name="adj" fmla="val 2220"/>
            </a:avLst>
          </a:prstGeom>
          <a:solidFill>
            <a:srgbClr val="303132"/>
          </a:solidFill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354" name="CustomShape 7"/>
          <p:cNvSpPr/>
          <p:nvPr/>
        </p:nvSpPr>
        <p:spPr>
          <a:xfrm>
            <a:off x="4019400" y="2309400"/>
            <a:ext cx="1790640" cy="1666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0" rIns="0" tIns="0" bIns="0">
            <a:noAutofit/>
          </a:bodyPr>
          <a:p>
            <a:pPr>
              <a:lnSpc>
                <a:spcPts val="1301"/>
              </a:lnSpc>
            </a:pPr>
            <a:r>
              <a:rPr b="1" lang="el-GR" sz="1050" spc="-1" strike="noStrike">
                <a:solidFill>
                  <a:srgbClr val="000000"/>
                </a:solidFill>
                <a:latin typeface="Montserrat Bold"/>
                <a:ea typeface="Montserrat Bold"/>
              </a:rPr>
              <a:t>🎬</a:t>
            </a:r>
            <a:r>
              <a:rPr b="1" lang="el-GR" sz="1050" spc="-1" strike="noStrike">
                <a:solidFill>
                  <a:srgbClr val="e2e6e9"/>
                </a:solidFill>
                <a:latin typeface="Montserrat Bold"/>
                <a:ea typeface="Montserrat Bold"/>
              </a:rPr>
              <a:t> </a:t>
            </a:r>
            <a:r>
              <a:rPr b="1" lang="el-GR" sz="1050" spc="-1" strike="noStrike">
                <a:solidFill>
                  <a:srgbClr val="e2e6e9"/>
                </a:solidFill>
                <a:latin typeface="Montserrat Bold"/>
                <a:ea typeface="Montserrat Bold"/>
              </a:rPr>
              <a:t>Film Court en Plein Air</a:t>
            </a:r>
            <a:endParaRPr b="0" lang="el-GR" sz="1050" spc="-1" strike="noStrike">
              <a:latin typeface="Arial"/>
            </a:endParaRPr>
          </a:p>
        </p:txBody>
      </p:sp>
      <p:sp>
        <p:nvSpPr>
          <p:cNvPr id="355" name="CustomShape 8"/>
          <p:cNvSpPr/>
          <p:nvPr/>
        </p:nvSpPr>
        <p:spPr>
          <a:xfrm>
            <a:off x="4019400" y="2539440"/>
            <a:ext cx="4533120" cy="33084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>
            <a:noAutofit/>
          </a:bodyPr>
          <a:p>
            <a:pPr>
              <a:lnSpc>
                <a:spcPts val="1301"/>
              </a:lnSpc>
            </a:pPr>
            <a:r>
              <a:rPr b="0" lang="el-GR" sz="900" spc="-1" strike="noStrike">
                <a:solidFill>
                  <a:srgbClr val="e2e6e9"/>
                </a:solidFill>
                <a:latin typeface="Source Sans 3"/>
                <a:ea typeface="Source Sans 3"/>
              </a:rPr>
              <a:t>Το αρχαιότερο φεστιβάλ ταινιών μικρού μήκους στη Γαλλία, κάθε αρχή Ιουλίου σε υπαίθριο χώρο.</a:t>
            </a:r>
            <a:endParaRPr b="0" lang="el-GR" sz="900" spc="-1" strike="noStrike">
              <a:latin typeface="Arial"/>
            </a:endParaRPr>
          </a:p>
        </p:txBody>
      </p:sp>
      <p:sp>
        <p:nvSpPr>
          <p:cNvPr id="356" name="CustomShape 9"/>
          <p:cNvSpPr/>
          <p:nvPr/>
        </p:nvSpPr>
        <p:spPr>
          <a:xfrm>
            <a:off x="3901320" y="3092760"/>
            <a:ext cx="4769280" cy="797040"/>
          </a:xfrm>
          <a:prstGeom prst="roundRect">
            <a:avLst>
              <a:gd name="adj" fmla="val 2220"/>
            </a:avLst>
          </a:prstGeom>
          <a:solidFill>
            <a:srgbClr val="303132"/>
          </a:solidFill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357" name="CustomShape 10"/>
          <p:cNvSpPr/>
          <p:nvPr/>
        </p:nvSpPr>
        <p:spPr>
          <a:xfrm>
            <a:off x="4019400" y="3210840"/>
            <a:ext cx="1695600" cy="1666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0" rIns="0" tIns="0" bIns="0">
            <a:noAutofit/>
          </a:bodyPr>
          <a:p>
            <a:pPr>
              <a:lnSpc>
                <a:spcPts val="1301"/>
              </a:lnSpc>
            </a:pPr>
            <a:r>
              <a:rPr b="1" lang="el-GR" sz="1050" spc="-1" strike="noStrike">
                <a:solidFill>
                  <a:srgbClr val="000000"/>
                </a:solidFill>
                <a:latin typeface="Montserrat Bold"/>
                <a:ea typeface="Montserrat Bold"/>
              </a:rPr>
              <a:t>🎵</a:t>
            </a:r>
            <a:r>
              <a:rPr b="1" lang="el-GR" sz="1050" spc="-1" strike="noStrike">
                <a:solidFill>
                  <a:srgbClr val="e2e6e9"/>
                </a:solidFill>
                <a:latin typeface="Montserrat Bold"/>
                <a:ea typeface="Montserrat Bold"/>
              </a:rPr>
              <a:t> </a:t>
            </a:r>
            <a:r>
              <a:rPr b="1" lang="el-GR" sz="1050" spc="-1" strike="noStrike">
                <a:solidFill>
                  <a:srgbClr val="e2e6e9"/>
                </a:solidFill>
                <a:latin typeface="Montserrat Bold"/>
                <a:ea typeface="Montserrat Bold"/>
              </a:rPr>
              <a:t>Les Détours de Babel</a:t>
            </a:r>
            <a:endParaRPr b="0" lang="el-GR" sz="1050" spc="-1" strike="noStrike">
              <a:latin typeface="Arial"/>
            </a:endParaRPr>
          </a:p>
        </p:txBody>
      </p:sp>
      <p:sp>
        <p:nvSpPr>
          <p:cNvPr id="358" name="CustomShape 11"/>
          <p:cNvSpPr/>
          <p:nvPr/>
        </p:nvSpPr>
        <p:spPr>
          <a:xfrm>
            <a:off x="4019400" y="3440520"/>
            <a:ext cx="4533120" cy="33084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>
            <a:noAutofit/>
          </a:bodyPr>
          <a:p>
            <a:pPr>
              <a:lnSpc>
                <a:spcPts val="1301"/>
              </a:lnSpc>
            </a:pPr>
            <a:r>
              <a:rPr b="0" lang="el-GR" sz="900" spc="-1" strike="noStrike">
                <a:solidFill>
                  <a:srgbClr val="e2e6e9"/>
                </a:solidFill>
                <a:latin typeface="Source Sans 3"/>
                <a:ea typeface="Source Sans 3"/>
              </a:rPr>
              <a:t>Ανοιξιάτικο φεστιβάλ μουσικής και σύγχρονων ήχων που γιορτάζει την πολυφωνία και την πειραματική δημιουργία.</a:t>
            </a:r>
            <a:endParaRPr b="0" lang="el-GR" sz="900" spc="-1" strike="noStrike">
              <a:latin typeface="Arial"/>
            </a:endParaRPr>
          </a:p>
        </p:txBody>
      </p:sp>
      <p:sp>
        <p:nvSpPr>
          <p:cNvPr id="359" name="CustomShape 12"/>
          <p:cNvSpPr/>
          <p:nvPr/>
        </p:nvSpPr>
        <p:spPr>
          <a:xfrm>
            <a:off x="3901320" y="3994200"/>
            <a:ext cx="4769280" cy="797040"/>
          </a:xfrm>
          <a:prstGeom prst="roundRect">
            <a:avLst>
              <a:gd name="adj" fmla="val 2220"/>
            </a:avLst>
          </a:prstGeom>
          <a:solidFill>
            <a:srgbClr val="303132"/>
          </a:solidFill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360" name="CustomShape 13"/>
          <p:cNvSpPr/>
          <p:nvPr/>
        </p:nvSpPr>
        <p:spPr>
          <a:xfrm>
            <a:off x="4019400" y="4112280"/>
            <a:ext cx="1670760" cy="1666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0" rIns="0" tIns="0" bIns="0">
            <a:noAutofit/>
          </a:bodyPr>
          <a:p>
            <a:pPr>
              <a:lnSpc>
                <a:spcPts val="1301"/>
              </a:lnSpc>
            </a:pPr>
            <a:r>
              <a:rPr b="1" lang="el-GR" sz="1050" spc="-1" strike="noStrike">
                <a:solidFill>
                  <a:srgbClr val="000000"/>
                </a:solidFill>
                <a:latin typeface="Montserrat Bold"/>
                <a:ea typeface="Montserrat Bold"/>
              </a:rPr>
              <a:t>🎭</a:t>
            </a:r>
            <a:r>
              <a:rPr b="1" lang="el-GR" sz="1050" spc="-1" strike="noStrike">
                <a:solidFill>
                  <a:srgbClr val="e2e6e9"/>
                </a:solidFill>
                <a:latin typeface="Montserrat Bold"/>
                <a:ea typeface="Montserrat Bold"/>
              </a:rPr>
              <a:t> </a:t>
            </a:r>
            <a:r>
              <a:rPr b="1" lang="el-GR" sz="1050" spc="-1" strike="noStrike">
                <a:solidFill>
                  <a:srgbClr val="e2e6e9"/>
                </a:solidFill>
                <a:latin typeface="Montserrat Bold"/>
                <a:ea typeface="Montserrat Bold"/>
              </a:rPr>
              <a:t>FITA &amp; Maudits Films</a:t>
            </a:r>
            <a:endParaRPr b="0" lang="el-GR" sz="1050" spc="-1" strike="noStrike">
              <a:latin typeface="Arial"/>
            </a:endParaRPr>
          </a:p>
        </p:txBody>
      </p:sp>
      <p:sp>
        <p:nvSpPr>
          <p:cNvPr id="361" name="CustomShape 14"/>
          <p:cNvSpPr/>
          <p:nvPr/>
        </p:nvSpPr>
        <p:spPr>
          <a:xfrm>
            <a:off x="4019400" y="4341960"/>
            <a:ext cx="4533120" cy="33084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>
            <a:noAutofit/>
          </a:bodyPr>
          <a:p>
            <a:pPr>
              <a:lnSpc>
                <a:spcPts val="1301"/>
              </a:lnSpc>
            </a:pPr>
            <a:r>
              <a:rPr b="0" lang="el-GR" sz="900" spc="-1" strike="noStrike">
                <a:solidFill>
                  <a:srgbClr val="e2e6e9"/>
                </a:solidFill>
                <a:latin typeface="Source Sans 3"/>
                <a:ea typeface="Source Sans 3"/>
              </a:rPr>
              <a:t>Διεθνές φεστιβάλ θεάτρου δράσης (κάθε 2 χρόνια) και φεστιβάλ εναλλακτικού κινηματογράφου τον χειμώνα.</a:t>
            </a:r>
            <a:endParaRPr b="0" lang="el-GR" sz="900" spc="-1" strike="noStrike">
              <a:latin typeface="Arial"/>
            </a:endParaRPr>
          </a:p>
        </p:txBody>
      </p:sp>
      <p:sp>
        <p:nvSpPr>
          <p:cNvPr id="362" name="CustomShape 15"/>
          <p:cNvSpPr/>
          <p:nvPr/>
        </p:nvSpPr>
        <p:spPr>
          <a:xfrm>
            <a:off x="7992000" y="4824000"/>
            <a:ext cx="1080000" cy="288000"/>
          </a:xfrm>
          <a:prstGeom prst="rect">
            <a:avLst/>
          </a:prstGeom>
          <a:solidFill>
            <a:srgbClr val="111111"/>
          </a:solidFill>
          <a:ln>
            <a:solidFill>
              <a:srgbClr val="111111"/>
            </a:solidFill>
          </a:ln>
        </p:spPr>
        <p:style>
          <a:lnRef idx="0"/>
          <a:fillRef idx="0"/>
          <a:effectRef idx="0"/>
          <a:fontRef idx="minor"/>
        </p:style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3" name="CustomShape 1"/>
          <p:cNvSpPr/>
          <p:nvPr/>
        </p:nvSpPr>
        <p:spPr>
          <a:xfrm>
            <a:off x="867600" y="294840"/>
            <a:ext cx="3501360" cy="2923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0" rIns="0" tIns="0" bIns="0">
            <a:noAutofit/>
          </a:bodyPr>
          <a:p>
            <a:pPr>
              <a:lnSpc>
                <a:spcPts val="2299"/>
              </a:lnSpc>
            </a:pPr>
            <a:r>
              <a:rPr b="1" lang="el-GR" sz="1800" spc="-1" strike="noStrike">
                <a:solidFill>
                  <a:srgbClr val="ffffff"/>
                </a:solidFill>
                <a:latin typeface="Montserrat Bold"/>
                <a:ea typeface="Montserrat Bold"/>
              </a:rPr>
              <a:t>Δραστηριότητες &amp; Παραγωγή</a:t>
            </a:r>
            <a:endParaRPr b="0" lang="el-GR" sz="1800" spc="-1" strike="noStrike">
              <a:latin typeface="Arial"/>
            </a:endParaRPr>
          </a:p>
        </p:txBody>
      </p:sp>
      <p:pic>
        <p:nvPicPr>
          <p:cNvPr id="364" name="Image 0" descr="preencoded.png"/>
          <p:cNvPicPr/>
          <p:nvPr/>
        </p:nvPicPr>
        <p:blipFill>
          <a:blip r:embed="rId1"/>
          <a:stretch/>
        </p:blipFill>
        <p:spPr>
          <a:xfrm>
            <a:off x="867600" y="795960"/>
            <a:ext cx="3577320" cy="1648080"/>
          </a:xfrm>
          <a:prstGeom prst="rect">
            <a:avLst/>
          </a:prstGeom>
          <a:ln>
            <a:noFill/>
          </a:ln>
        </p:spPr>
      </p:pic>
      <p:sp>
        <p:nvSpPr>
          <p:cNvPr id="365" name="CustomShape 2"/>
          <p:cNvSpPr/>
          <p:nvPr/>
        </p:nvSpPr>
        <p:spPr>
          <a:xfrm>
            <a:off x="867600" y="2534400"/>
            <a:ext cx="1181520" cy="1458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0" rIns="0" tIns="0" bIns="0">
            <a:noAutofit/>
          </a:bodyPr>
          <a:p>
            <a:pPr>
              <a:lnSpc>
                <a:spcPts val="1151"/>
              </a:lnSpc>
            </a:pPr>
            <a:r>
              <a:rPr b="1" lang="el-GR" sz="900" spc="-1" strike="noStrike">
                <a:solidFill>
                  <a:srgbClr val="ffffff"/>
                </a:solidFill>
                <a:latin typeface="Montserrat Bold"/>
                <a:ea typeface="Montserrat Bold"/>
              </a:rPr>
              <a:t>Φύση &amp; Αθλητισμός</a:t>
            </a:r>
            <a:endParaRPr b="0" lang="el-GR" sz="900" spc="-1" strike="noStrike">
              <a:latin typeface="Arial"/>
            </a:endParaRPr>
          </a:p>
        </p:txBody>
      </p:sp>
      <p:sp>
        <p:nvSpPr>
          <p:cNvPr id="366" name="CustomShape 3"/>
          <p:cNvSpPr/>
          <p:nvPr/>
        </p:nvSpPr>
        <p:spPr>
          <a:xfrm>
            <a:off x="867600" y="2760120"/>
            <a:ext cx="3577320" cy="4093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>
            <a:noAutofit/>
          </a:bodyPr>
          <a:p>
            <a:pPr>
              <a:lnSpc>
                <a:spcPts val="1049"/>
              </a:lnSpc>
            </a:pPr>
            <a:r>
              <a:rPr b="0" lang="el-GR" sz="800" spc="-1" strike="noStrike">
                <a:solidFill>
                  <a:srgbClr val="e2e6e9"/>
                </a:solidFill>
                <a:latin typeface="Source Sans 3"/>
                <a:ea typeface="Source Sans 3"/>
              </a:rPr>
              <a:t>Η Γκρενόμπλ είναι </a:t>
            </a:r>
            <a:r>
              <a:rPr b="1" lang="el-GR" sz="800" spc="-1" strike="noStrike">
                <a:solidFill>
                  <a:srgbClr val="e2e6e9"/>
                </a:solidFill>
                <a:latin typeface="Source Sans 3"/>
                <a:ea typeface="Source Sans 3"/>
              </a:rPr>
              <a:t>παράδεισος για τους λάτρεις της υπαίθρου</a:t>
            </a:r>
            <a:r>
              <a:rPr b="0" lang="el-GR" sz="800" spc="-1" strike="noStrike">
                <a:solidFill>
                  <a:srgbClr val="e2e6e9"/>
                </a:solidFill>
                <a:latin typeface="Source Sans 3"/>
                <a:ea typeface="Source Sans 3"/>
              </a:rPr>
              <a:t>. Πεζοπορία, ποδηλασία βουνού, αναρρίχηση και σκι στους κοντινούς χιονοδρομικούς σταθμούς Chamrousse, Alpe d'Huez και Les 2 Alpes είναι μερικές μόνο από τις δυνατότητες.</a:t>
            </a:r>
            <a:endParaRPr b="0" lang="el-GR" sz="800" spc="-1" strike="noStrike">
              <a:latin typeface="Arial"/>
            </a:endParaRPr>
          </a:p>
        </p:txBody>
      </p:sp>
      <p:pic>
        <p:nvPicPr>
          <p:cNvPr id="367" name="Image 1" descr="preencoded.png"/>
          <p:cNvPicPr/>
          <p:nvPr/>
        </p:nvPicPr>
        <p:blipFill>
          <a:blip r:embed="rId2"/>
          <a:stretch/>
        </p:blipFill>
        <p:spPr>
          <a:xfrm>
            <a:off x="4702680" y="795960"/>
            <a:ext cx="3577320" cy="2386080"/>
          </a:xfrm>
          <a:prstGeom prst="rect">
            <a:avLst/>
          </a:prstGeom>
          <a:ln>
            <a:noFill/>
          </a:ln>
        </p:spPr>
      </p:pic>
      <p:sp>
        <p:nvSpPr>
          <p:cNvPr id="368" name="CustomShape 4"/>
          <p:cNvSpPr/>
          <p:nvPr/>
        </p:nvSpPr>
        <p:spPr>
          <a:xfrm>
            <a:off x="4702680" y="3272400"/>
            <a:ext cx="2000880" cy="1458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0" rIns="0" tIns="0" bIns="0">
            <a:noAutofit/>
          </a:bodyPr>
          <a:p>
            <a:pPr>
              <a:lnSpc>
                <a:spcPts val="1151"/>
              </a:lnSpc>
            </a:pPr>
            <a:r>
              <a:rPr b="1" lang="el-GR" sz="900" spc="-1" strike="noStrike">
                <a:solidFill>
                  <a:srgbClr val="ffffff"/>
                </a:solidFill>
                <a:latin typeface="Montserrat Bold"/>
                <a:ea typeface="Montserrat Bold"/>
              </a:rPr>
              <a:t>Επιστήμη, Έρευνα &amp; Γαστρονομία</a:t>
            </a:r>
            <a:endParaRPr b="0" lang="el-GR" sz="900" spc="-1" strike="noStrike">
              <a:latin typeface="Arial"/>
            </a:endParaRPr>
          </a:p>
        </p:txBody>
      </p:sp>
      <p:sp>
        <p:nvSpPr>
          <p:cNvPr id="369" name="CustomShape 5"/>
          <p:cNvSpPr/>
          <p:nvPr/>
        </p:nvSpPr>
        <p:spPr>
          <a:xfrm>
            <a:off x="4702680" y="3498120"/>
            <a:ext cx="3577320" cy="6832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>
            <a:noAutofit/>
          </a:bodyPr>
          <a:p>
            <a:pPr>
              <a:lnSpc>
                <a:spcPts val="1049"/>
              </a:lnSpc>
            </a:pPr>
            <a:r>
              <a:rPr b="0" lang="el-GR" sz="800" spc="-1" strike="noStrike">
                <a:solidFill>
                  <a:srgbClr val="e2e6e9"/>
                </a:solidFill>
                <a:latin typeface="Source Sans 3"/>
                <a:ea typeface="Source Sans 3"/>
              </a:rPr>
              <a:t>Η πόλη φιλοξενεί πολλά </a:t>
            </a:r>
            <a:r>
              <a:rPr b="1" lang="el-GR" sz="800" spc="-1" strike="noStrike">
                <a:solidFill>
                  <a:srgbClr val="e2e6e9"/>
                </a:solidFill>
                <a:latin typeface="Source Sans 3"/>
                <a:ea typeface="Source Sans 3"/>
              </a:rPr>
              <a:t>ερευνητικά κέντρα, πανεπιστήμια και τεχνολογικές εταιρείες</a:t>
            </a:r>
            <a:r>
              <a:rPr b="0" lang="el-GR" sz="800" spc="-1" strike="noStrike">
                <a:solidFill>
                  <a:srgbClr val="e2e6e9"/>
                </a:solidFill>
                <a:latin typeface="Source Sans 3"/>
                <a:ea typeface="Source Sans 3"/>
              </a:rPr>
              <a:t>, αποτελώντας έναν από τους σημαντικότερους επιστημονικούς κόμβους της Γαλλίας. Παράλληλα, είναι γνωστή για το εξαιρετικό </a:t>
            </a:r>
            <a:r>
              <a:rPr b="1" lang="el-GR" sz="800" spc="-1" strike="noStrike">
                <a:solidFill>
                  <a:srgbClr val="e2e6e9"/>
                </a:solidFill>
                <a:latin typeface="Source Sans 3"/>
                <a:ea typeface="Source Sans 3"/>
              </a:rPr>
              <a:t>noix de Grenoble</a:t>
            </a:r>
            <a:r>
              <a:rPr b="0" lang="el-GR" sz="800" spc="-1" strike="noStrike">
                <a:solidFill>
                  <a:srgbClr val="e2e6e9"/>
                </a:solidFill>
                <a:latin typeface="Source Sans 3"/>
                <a:ea typeface="Source Sans 3"/>
              </a:rPr>
              <a:t> — καρύδια με προστατευμένη ονομασία προέλευσης ΠΟΠ, αναγνωρισμένα σε ολόκληρη την Ευρώπη.</a:t>
            </a:r>
            <a:endParaRPr b="0" lang="el-GR" sz="800" spc="-1" strike="noStrike">
              <a:latin typeface="Arial"/>
            </a:endParaRPr>
          </a:p>
        </p:txBody>
      </p:sp>
      <p:sp>
        <p:nvSpPr>
          <p:cNvPr id="370" name="CustomShape 6"/>
          <p:cNvSpPr/>
          <p:nvPr/>
        </p:nvSpPr>
        <p:spPr>
          <a:xfrm>
            <a:off x="867600" y="4342680"/>
            <a:ext cx="7407720" cy="505080"/>
          </a:xfrm>
          <a:prstGeom prst="roundRect">
            <a:avLst>
              <a:gd name="adj" fmla="val 3063"/>
            </a:avLst>
          </a:prstGeom>
          <a:solidFill>
            <a:srgbClr val="183a13"/>
          </a:solidFill>
          <a:ln>
            <a:noFill/>
          </a:ln>
        </p:spPr>
        <p:style>
          <a:lnRef idx="0"/>
          <a:fillRef idx="0"/>
          <a:effectRef idx="0"/>
          <a:fontRef idx="minor"/>
        </p:style>
      </p:sp>
      <p:pic>
        <p:nvPicPr>
          <p:cNvPr id="371" name="Image 2" descr="preencoded.png"/>
          <p:cNvPicPr/>
          <p:nvPr/>
        </p:nvPicPr>
        <p:blipFill>
          <a:blip r:embed="rId3"/>
          <a:stretch/>
        </p:blipFill>
        <p:spPr>
          <a:xfrm>
            <a:off x="970920" y="4476600"/>
            <a:ext cx="128160" cy="102240"/>
          </a:xfrm>
          <a:prstGeom prst="rect">
            <a:avLst/>
          </a:prstGeom>
          <a:ln>
            <a:noFill/>
          </a:ln>
        </p:spPr>
      </p:pic>
      <p:sp>
        <p:nvSpPr>
          <p:cNvPr id="372" name="CustomShape 7"/>
          <p:cNvSpPr/>
          <p:nvPr/>
        </p:nvSpPr>
        <p:spPr>
          <a:xfrm>
            <a:off x="1203120" y="4447440"/>
            <a:ext cx="6968880" cy="2772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>
            <a:noAutofit/>
          </a:bodyPr>
          <a:p>
            <a:pPr>
              <a:lnSpc>
                <a:spcPts val="1049"/>
              </a:lnSpc>
            </a:pPr>
            <a:r>
              <a:rPr b="0" lang="el-GR" sz="800" spc="-1" strike="noStrike">
                <a:solidFill>
                  <a:srgbClr val="000000"/>
                </a:solidFill>
                <a:latin typeface="Source Sans 3"/>
                <a:ea typeface="Source Sans 3"/>
              </a:rPr>
              <a:t>🏔️</a:t>
            </a:r>
            <a:r>
              <a:rPr b="0" lang="el-GR" sz="800" spc="-1" strike="noStrike">
                <a:solidFill>
                  <a:srgbClr val="ffffff"/>
                </a:solidFill>
                <a:latin typeface="Source Sans 3"/>
                <a:ea typeface="Source Sans 3"/>
              </a:rPr>
              <a:t> </a:t>
            </a:r>
            <a:r>
              <a:rPr b="0" lang="el-GR" sz="800" spc="-1" strike="noStrike">
                <a:solidFill>
                  <a:srgbClr val="ffffff"/>
                </a:solidFill>
                <a:latin typeface="Source Sans 3"/>
                <a:ea typeface="Source Sans 3"/>
              </a:rPr>
              <a:t>Η Γκρενόμπλ συνδυάζει μοναδικά την αστική κουλτούρα, την επιστημονική αριστεία και την αγκαλιά των Άλπεων — μια πόλη για κάθε εποχή και κάθε ταξιδιώτη.</a:t>
            </a:r>
            <a:endParaRPr b="0" lang="el-GR" sz="800" spc="-1" strike="noStrike">
              <a:latin typeface="Arial"/>
            </a:endParaRPr>
          </a:p>
        </p:txBody>
      </p:sp>
      <p:sp>
        <p:nvSpPr>
          <p:cNvPr id="373" name="CustomShape 8"/>
          <p:cNvSpPr/>
          <p:nvPr/>
        </p:nvSpPr>
        <p:spPr>
          <a:xfrm>
            <a:off x="7848000" y="4968000"/>
            <a:ext cx="1224000" cy="360"/>
          </a:xfrm>
          <a:prstGeom prst="rect">
            <a:avLst/>
          </a:prstGeom>
          <a:solidFill>
            <a:srgbClr val="111111"/>
          </a:solidFill>
          <a:ln>
            <a:solidFill>
              <a:srgbClr val="111111"/>
            </a:solidFill>
          </a:ln>
        </p:spPr>
        <p:style>
          <a:lnRef idx="0"/>
          <a:fillRef idx="0"/>
          <a:effectRef idx="0"/>
          <a:fontRef idx="minor"/>
        </p:style>
      </p:sp>
      <p:sp>
        <p:nvSpPr>
          <p:cNvPr id="374" name="CustomShape 9"/>
          <p:cNvSpPr/>
          <p:nvPr/>
        </p:nvSpPr>
        <p:spPr>
          <a:xfrm>
            <a:off x="8064000" y="4824000"/>
            <a:ext cx="1080000" cy="288000"/>
          </a:xfrm>
          <a:prstGeom prst="rect">
            <a:avLst/>
          </a:prstGeom>
          <a:solidFill>
            <a:srgbClr val="111111"/>
          </a:solidFill>
          <a:ln>
            <a:solidFill>
              <a:srgbClr val="111111"/>
            </a:solidFill>
          </a:ln>
        </p:spPr>
        <p:style>
          <a:lnRef idx="0"/>
          <a:fillRef idx="0"/>
          <a:effectRef idx="0"/>
          <a:fontRef idx="minor"/>
        </p:style>
      </p:sp>
      <p:sp>
        <p:nvSpPr>
          <p:cNvPr id="375" name="Line 10"/>
          <p:cNvSpPr/>
          <p:nvPr/>
        </p:nvSpPr>
        <p:spPr>
          <a:xfrm>
            <a:off x="8784000" y="4896000"/>
            <a:ext cx="72000" cy="0"/>
          </a:xfrm>
          <a:prstGeom prst="line">
            <a:avLst/>
          </a:prstGeom>
          <a:ln>
            <a:solidFill>
              <a:srgbClr val="111111"/>
            </a:solidFill>
          </a:ln>
        </p:spPr>
        <p:style>
          <a:lnRef idx="0"/>
          <a:fillRef idx="0"/>
          <a:effectRef idx="0"/>
          <a:fontRef idx="minor"/>
        </p:style>
      </p:sp>
      <p:sp>
        <p:nvSpPr>
          <p:cNvPr id="376" name="Line 11"/>
          <p:cNvSpPr/>
          <p:nvPr/>
        </p:nvSpPr>
        <p:spPr>
          <a:xfrm>
            <a:off x="7992000" y="4896000"/>
            <a:ext cx="1008000" cy="0"/>
          </a:xfrm>
          <a:prstGeom prst="line">
            <a:avLst/>
          </a:prstGeom>
          <a:ln>
            <a:solidFill>
              <a:srgbClr val="111111"/>
            </a:solidFill>
          </a:ln>
        </p:spPr>
        <p:style>
          <a:lnRef idx="0"/>
          <a:fillRef idx="0"/>
          <a:effectRef idx="0"/>
          <a:fontRef idx="minor"/>
        </p:style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7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8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</TotalTime>
  <Application>LibreOffice/6.3.1.2$Windows_x86 LibreOffice_project/b79626edf0065ac373bd1df5c28bd630b4424273</Application>
  <Words>0</Words>
  <Paragraphs>0</Paragraphs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2026-05-08T16:04:33Z</dcterms:created>
  <dc:creator/>
  <dc:description/>
  <dc:language>el-GR</dc:language>
  <cp:lastModifiedBy/>
  <dcterms:modified xsi:type="dcterms:W3CDTF">2026-05-08T20:15:20Z</dcterms:modified>
  <cp:revision>4</cp:revision>
  <dc:subject/>
  <dc:title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ppVersion">
    <vt:lpwstr>16.0000</vt:lpwstr>
  </property>
  <property fmtid="{D5CDD505-2E9C-101B-9397-08002B2CF9AE}" pid="3" name="HiddenSlides">
    <vt:i4>0</vt:i4>
  </property>
  <property fmtid="{D5CDD505-2E9C-101B-9397-08002B2CF9AE}" pid="4" name="HyperlinksChanged">
    <vt:bool>0</vt:bool>
  </property>
  <property fmtid="{D5CDD505-2E9C-101B-9397-08002B2CF9AE}" pid="5" name="LinksUpToDate">
    <vt:bool>0</vt:bool>
  </property>
  <property fmtid="{D5CDD505-2E9C-101B-9397-08002B2CF9AE}" pid="6" name="MMClips">
    <vt:i4>0</vt:i4>
  </property>
  <property fmtid="{D5CDD505-2E9C-101B-9397-08002B2CF9AE}" pid="7" name="Notes">
    <vt:i4>7</vt:i4>
  </property>
  <property fmtid="{D5CDD505-2E9C-101B-9397-08002B2CF9AE}" pid="8" name="PresentationFormat">
    <vt:lpwstr>On-screen Show (16:9)</vt:lpwstr>
  </property>
  <property fmtid="{D5CDD505-2E9C-101B-9397-08002B2CF9AE}" pid="9" name="ScaleCrop">
    <vt:bool>0</vt:bool>
  </property>
  <property fmtid="{D5CDD505-2E9C-101B-9397-08002B2CF9AE}" pid="10" name="ShareDoc">
    <vt:bool>0</vt:bool>
  </property>
  <property fmtid="{D5CDD505-2E9C-101B-9397-08002B2CF9AE}" pid="11" name="Slides">
    <vt:i4>7</vt:i4>
  </property>
</Properties>
</file>