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29164-FA1E-41B0-AE2D-0589879D8BD2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0118D-4DE5-470A-8408-74916E42C82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0118D-4DE5-470A-8408-74916E42C826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04D-35E3-4EC6-869D-3BDC43777D08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F172E-0AFE-418B-A5B6-0B7B0199BC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04D-35E3-4EC6-869D-3BDC43777D08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F172E-0AFE-418B-A5B6-0B7B0199BC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04D-35E3-4EC6-869D-3BDC43777D08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F172E-0AFE-418B-A5B6-0B7B0199BC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04D-35E3-4EC6-869D-3BDC43777D08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F172E-0AFE-418B-A5B6-0B7B0199BC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04D-35E3-4EC6-869D-3BDC43777D08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F172E-0AFE-418B-A5B6-0B7B0199BC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04D-35E3-4EC6-869D-3BDC43777D08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F172E-0AFE-418B-A5B6-0B7B0199BC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04D-35E3-4EC6-869D-3BDC43777D08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F172E-0AFE-418B-A5B6-0B7B0199BC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04D-35E3-4EC6-869D-3BDC43777D08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F172E-0AFE-418B-A5B6-0B7B0199BC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04D-35E3-4EC6-869D-3BDC43777D08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F172E-0AFE-418B-A5B6-0B7B0199BC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04D-35E3-4EC6-869D-3BDC43777D08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F172E-0AFE-418B-A5B6-0B7B0199BC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04D-35E3-4EC6-869D-3BDC43777D08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F172E-0AFE-418B-A5B6-0B7B0199BC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8D04D-35E3-4EC6-869D-3BDC43777D08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F172E-0AFE-418B-A5B6-0B7B0199BC3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95536" y="2780928"/>
            <a:ext cx="6048672" cy="3816424"/>
          </a:xfrm>
        </p:spPr>
        <p:txBody>
          <a:bodyPr>
            <a:normAutofit/>
          </a:bodyPr>
          <a:lstStyle/>
          <a:p>
            <a:pPr algn="l"/>
            <a:r>
              <a:rPr lang="en-US" sz="2200" dirty="0" smtClean="0"/>
              <a:t>Hi </a:t>
            </a:r>
            <a:r>
              <a:rPr lang="en-US" sz="2200" dirty="0" err="1" smtClean="0"/>
              <a:t>Evanthia</a:t>
            </a:r>
            <a:r>
              <a:rPr lang="en-US" sz="2200" dirty="0" smtClean="0"/>
              <a:t>  </a:t>
            </a:r>
            <a:br>
              <a:rPr lang="en-US" sz="2200" dirty="0" smtClean="0"/>
            </a:br>
            <a:r>
              <a:rPr lang="en-US" sz="2200" dirty="0" smtClean="0"/>
              <a:t> Greece is beautiful and a lot of people speak </a:t>
            </a:r>
            <a:r>
              <a:rPr lang="en-US" sz="2200" dirty="0" err="1" smtClean="0"/>
              <a:t>greek</a:t>
            </a:r>
            <a:r>
              <a:rPr lang="en-US" sz="2200" dirty="0" smtClean="0"/>
              <a:t> here .It is very good here because we can see a lot of historic places. The food is very tasty and different. Today we are </a:t>
            </a:r>
            <a:r>
              <a:rPr lang="en-US" sz="2200" dirty="0" err="1" smtClean="0"/>
              <a:t>visitng</a:t>
            </a:r>
            <a:r>
              <a:rPr lang="en-US" sz="2200" dirty="0" smtClean="0"/>
              <a:t> a city, Thessaloniki. Lots of people have dogs or cats here. We are enjoying every moment of our holidays . Hope you like my postcard.</a:t>
            </a:r>
            <a:br>
              <a:rPr lang="en-US" sz="2200" dirty="0" smtClean="0"/>
            </a:br>
            <a:r>
              <a:rPr lang="en-US" sz="2200" dirty="0" smtClean="0"/>
              <a:t>Love,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Artemis.                                                                                                                </a:t>
            </a:r>
            <a:r>
              <a:rPr lang="el-GR" sz="1800" dirty="0" smtClean="0"/>
              <a:t/>
            </a:r>
            <a:br>
              <a:rPr lang="el-GR" sz="1800" dirty="0" smtClean="0"/>
            </a:br>
            <a:endParaRPr lang="el-GR" sz="1800" dirty="0"/>
          </a:p>
        </p:txBody>
      </p:sp>
      <p:sp>
        <p:nvSpPr>
          <p:cNvPr id="4" name="3 - Ορθογώνιο"/>
          <p:cNvSpPr/>
          <p:nvPr/>
        </p:nvSpPr>
        <p:spPr>
          <a:xfrm>
            <a:off x="6876256" y="3068960"/>
            <a:ext cx="18722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Artemis </a:t>
            </a:r>
            <a:r>
              <a:rPr lang="en-US" dirty="0" err="1" smtClean="0"/>
              <a:t>P</a:t>
            </a:r>
            <a:r>
              <a:rPr lang="en-US" dirty="0" err="1" smtClean="0"/>
              <a:t>apavasiliou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n-US" dirty="0" smtClean="0"/>
              <a:t>.6720152026 </a:t>
            </a:r>
            <a:r>
              <a:rPr lang="en-US" dirty="0" err="1" smtClean="0"/>
              <a:t>Baka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n-US" dirty="0" smtClean="0"/>
              <a:t>Thessaloniki </a:t>
            </a:r>
            <a:r>
              <a:rPr lang="en-US" dirty="0" smtClean="0"/>
              <a:t>Greece</a:t>
            </a:r>
          </a:p>
          <a:p>
            <a:endParaRPr lang="en-US" dirty="0" smtClean="0"/>
          </a:p>
          <a:p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pic>
        <p:nvPicPr>
          <p:cNvPr id="5" name="4 - Εικόνα" descr="Η καλοκαιρινή Ελλάδα μέσα από 10 φωτογραφίες | Alithia.gr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60648"/>
            <a:ext cx="576064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AutoShape 6" descr="Φωτογραφία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036" name="AutoShape 12" descr="White Tower of Thessaloniki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038" name="AutoShape 14" descr="White Tower of Thessaloniki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040" name="AutoShape 16" descr="White Tower of Thessaloniki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046" name="Picture 22" descr="https://upload.wikimedia.org/wikipedia/commons/thumb/9/9e/WhiteTowerThessaloniki_%283%29.JPG/330px-WhiteTowerThessaloniki_%283%2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548680"/>
            <a:ext cx="1512168" cy="1537375"/>
          </a:xfrm>
          <a:prstGeom prst="rect">
            <a:avLst/>
          </a:prstGeom>
          <a:noFill/>
        </p:spPr>
      </p:pic>
      <p:sp>
        <p:nvSpPr>
          <p:cNvPr id="30" name="29 - Ορθογώνιο"/>
          <p:cNvSpPr/>
          <p:nvPr/>
        </p:nvSpPr>
        <p:spPr>
          <a:xfrm>
            <a:off x="7308304" y="116632"/>
            <a:ext cx="151216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T</a:t>
            </a:r>
            <a:r>
              <a:rPr lang="en-US" sz="2000" dirty="0" smtClean="0">
                <a:solidFill>
                  <a:schemeClr val="tx1"/>
                </a:solidFill>
              </a:rPr>
              <a:t>hessaloniki</a:t>
            </a:r>
            <a:endParaRPr lang="el-GR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6</Words>
  <Application>Microsoft Office PowerPoint</Application>
  <PresentationFormat>Προβολή στην οθόνη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Hi Evanthia    Greece is beautiful and a lot of people speak greek here .It is very good here because we can see a lot of historic places. The food is very tasty and different. Today we are visitng a city, Thessaloniki. Lots of people have dogs or cats here. We are enjoying every moment of our holidays . Hope you like my postcard. Love, Artemis.                                                                                                                 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 Euanthia    Greece is beautiful and lot of people speak greek here .It is very good here because we can see a lot of historic places. The food is very tastes and different. Today we are visitng a town hear the thessaloniki. Lots of people have dogs or cats. We are enjoying every moment of our holidays . Hope you like my postcard.     love  Artemis</dc:title>
  <dc:creator>Seven Seven</dc:creator>
  <cp:lastModifiedBy>Seven Seven</cp:lastModifiedBy>
  <cp:revision>11</cp:revision>
  <dcterms:created xsi:type="dcterms:W3CDTF">2026-01-15T19:35:41Z</dcterms:created>
  <dcterms:modified xsi:type="dcterms:W3CDTF">2026-01-19T20:41:13Z</dcterms:modified>
</cp:coreProperties>
</file>