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42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BB3266-8128-4C92-B751-F29A3F038CB2}" type="datetimeFigureOut">
              <a:rPr lang="el-GR" smtClean="0"/>
              <a:pPr/>
              <a:t>28/3/2020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8646906-D5A7-4F8A-80CC-EF8F3B9EBC4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blinds dir="vert"/>
  </p:transition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</a:t>
            </a:r>
            <a:r>
              <a:rPr lang="en-US" dirty="0" smtClean="0"/>
              <a:t>I</a:t>
            </a:r>
            <a:r>
              <a:rPr lang="el-GR" dirty="0" err="1" smtClean="0"/>
              <a:t>τωση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Από 1 κύτταρο σε 2 ίδια κύτταρα</a:t>
            </a:r>
            <a:endParaRPr lang="el-GR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Μίτωση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Αρχικά </a:t>
            </a:r>
            <a:r>
              <a:rPr lang="el-GR" dirty="0" smtClean="0"/>
              <a:t> 4 χρωμοσώματα </a:t>
            </a:r>
            <a:r>
              <a:rPr lang="el-GR" dirty="0" smtClean="0"/>
              <a:t>κυττάρου </a:t>
            </a:r>
            <a:br>
              <a:rPr lang="el-GR" dirty="0" smtClean="0"/>
            </a:br>
            <a:r>
              <a:rPr lang="el-GR" dirty="0" smtClean="0"/>
              <a:t>(2 ομόλογα ζεύγη)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333759"/>
            <a:ext cx="19716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285720" y="5429264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ΑΡΧΙΚΟ </a:t>
            </a:r>
            <a:endParaRPr lang="el-GR" b="1" dirty="0" smtClean="0"/>
          </a:p>
          <a:p>
            <a:r>
              <a:rPr lang="el-GR" dirty="0" smtClean="0"/>
              <a:t>2 Κόκκινα = από μητέρα</a:t>
            </a:r>
          </a:p>
          <a:p>
            <a:r>
              <a:rPr lang="el-GR" dirty="0" smtClean="0"/>
              <a:t>2 Μπλε= από πατέρα</a:t>
            </a:r>
            <a:endParaRPr lang="el-GR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Μίτωση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 smtClean="0"/>
              <a:t>Φάση 1</a:t>
            </a:r>
            <a:r>
              <a:rPr lang="el-GR" dirty="0" smtClean="0"/>
              <a:t>: </a:t>
            </a:r>
            <a:r>
              <a:rPr lang="el-GR" b="1" dirty="0" smtClean="0"/>
              <a:t>Διπλασιασμός</a:t>
            </a:r>
            <a:r>
              <a:rPr lang="el-GR" dirty="0" smtClean="0"/>
              <a:t> χρωμοσωμάτων</a:t>
            </a:r>
            <a:br>
              <a:rPr lang="el-GR" dirty="0" smtClean="0"/>
            </a:br>
            <a:r>
              <a:rPr lang="el-GR" dirty="0" smtClean="0"/>
              <a:t>(</a:t>
            </a:r>
            <a:r>
              <a:rPr lang="el-GR" b="1" dirty="0" smtClean="0"/>
              <a:t>χωρίς</a:t>
            </a:r>
            <a:r>
              <a:rPr lang="el-GR" dirty="0" smtClean="0"/>
              <a:t> αποκόλληση)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338527"/>
            <a:ext cx="19716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2767023"/>
            <a:ext cx="12954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- TextBox"/>
          <p:cNvSpPr txBox="1"/>
          <p:nvPr/>
        </p:nvSpPr>
        <p:spPr>
          <a:xfrm>
            <a:off x="285720" y="5429264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ΑΡΧΙΚΟ </a:t>
            </a:r>
            <a:endParaRPr lang="el-GR" b="1" dirty="0" smtClean="0"/>
          </a:p>
          <a:p>
            <a:r>
              <a:rPr lang="el-GR" dirty="0" smtClean="0"/>
              <a:t>2 Κόκκινα = από μητέρα</a:t>
            </a:r>
          </a:p>
          <a:p>
            <a:r>
              <a:rPr lang="el-GR" dirty="0" smtClean="0"/>
              <a:t>2 Μπλε= από πατέρα</a:t>
            </a:r>
            <a:endParaRPr lang="el-GR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Μίτωση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 smtClean="0"/>
              <a:t>Φάση 2</a:t>
            </a:r>
            <a:r>
              <a:rPr lang="el-GR" dirty="0" smtClean="0"/>
              <a:t>: </a:t>
            </a:r>
            <a:r>
              <a:rPr lang="el-GR" b="1" dirty="0" smtClean="0"/>
              <a:t>Στοίχιση</a:t>
            </a:r>
            <a:r>
              <a:rPr lang="el-GR" dirty="0" smtClean="0"/>
              <a:t> χρωμοσωμάτων</a:t>
            </a:r>
            <a:br>
              <a:rPr lang="el-GR" dirty="0" smtClean="0"/>
            </a:br>
            <a:r>
              <a:rPr lang="el-GR" dirty="0" smtClean="0"/>
              <a:t>(προετοιμασία αποκόλλησης)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338527"/>
            <a:ext cx="19716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2409" y="3409965"/>
            <a:ext cx="124777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2767023"/>
            <a:ext cx="12954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- TextBox"/>
          <p:cNvSpPr txBox="1"/>
          <p:nvPr/>
        </p:nvSpPr>
        <p:spPr>
          <a:xfrm>
            <a:off x="285720" y="5429264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ΑΡΧΙΚΟ </a:t>
            </a:r>
            <a:endParaRPr lang="el-GR" b="1" dirty="0" smtClean="0"/>
          </a:p>
          <a:p>
            <a:r>
              <a:rPr lang="el-GR" dirty="0" smtClean="0"/>
              <a:t>2 Κόκκινα = από μητέρα</a:t>
            </a:r>
          </a:p>
          <a:p>
            <a:r>
              <a:rPr lang="el-GR" dirty="0" smtClean="0"/>
              <a:t>2 Μπλε= από πατέρα</a:t>
            </a:r>
            <a:endParaRPr lang="el-GR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Μίτωση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 smtClean="0"/>
              <a:t>Φάση 3</a:t>
            </a:r>
            <a:r>
              <a:rPr lang="el-GR" dirty="0" smtClean="0"/>
              <a:t>: Έναρξη </a:t>
            </a:r>
            <a:r>
              <a:rPr lang="el-GR" b="1" dirty="0" smtClean="0"/>
              <a:t>Αποκόλλησης</a:t>
            </a:r>
            <a:r>
              <a:rPr lang="el-GR" dirty="0" smtClean="0"/>
              <a:t> χρωμοσωμάτων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338527"/>
            <a:ext cx="19716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3409965"/>
            <a:ext cx="124777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2767023"/>
            <a:ext cx="12954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3409965"/>
            <a:ext cx="12287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- TextBox"/>
          <p:cNvSpPr txBox="1"/>
          <p:nvPr/>
        </p:nvSpPr>
        <p:spPr>
          <a:xfrm>
            <a:off x="285720" y="5429264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ΑΡΧΙΚΟ </a:t>
            </a:r>
            <a:endParaRPr lang="el-GR" b="1" dirty="0" smtClean="0"/>
          </a:p>
          <a:p>
            <a:r>
              <a:rPr lang="el-GR" dirty="0" smtClean="0"/>
              <a:t>2 Κόκκινα = από μητέρα</a:t>
            </a:r>
          </a:p>
          <a:p>
            <a:r>
              <a:rPr lang="el-GR" dirty="0" smtClean="0"/>
              <a:t>2 Μπλε= από πατέρα</a:t>
            </a:r>
            <a:endParaRPr lang="el-GR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Μίτωση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 smtClean="0"/>
              <a:t>Φάση 4</a:t>
            </a:r>
            <a:r>
              <a:rPr lang="el-GR" dirty="0" smtClean="0"/>
              <a:t>: Διαίρεση σε 2 ίδια κύτταρα!</a:t>
            </a:r>
            <a:br>
              <a:rPr lang="el-GR" dirty="0" smtClean="0"/>
            </a:br>
            <a:r>
              <a:rPr lang="el-GR" b="1" dirty="0" smtClean="0"/>
              <a:t>ΙΔΙΑ</a:t>
            </a:r>
            <a:r>
              <a:rPr lang="el-GR" dirty="0" smtClean="0"/>
              <a:t> ΜΕΤΑΞΥ τους &amp; με το ΑΡΧΙΚΟ!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348037"/>
            <a:ext cx="19716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3409950"/>
            <a:ext cx="124777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2776533"/>
            <a:ext cx="12954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3409950"/>
            <a:ext cx="12287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7 - Ευθύγραμμο βέλος σύνδεσης"/>
          <p:cNvCxnSpPr/>
          <p:nvPr/>
        </p:nvCxnSpPr>
        <p:spPr>
          <a:xfrm flipV="1">
            <a:off x="6715140" y="3143248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ύγραμμο βέλος σύνδεσης"/>
          <p:cNvCxnSpPr/>
          <p:nvPr/>
        </p:nvCxnSpPr>
        <p:spPr>
          <a:xfrm>
            <a:off x="6143636" y="4714884"/>
            <a:ext cx="92869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38094" y="2776533"/>
            <a:ext cx="1367763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- TextBox"/>
          <p:cNvSpPr txBox="1"/>
          <p:nvPr/>
        </p:nvSpPr>
        <p:spPr>
          <a:xfrm>
            <a:off x="6429388" y="5643578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ΤΕΛΙΚΑ ΚΥΤΤΑΡΑ</a:t>
            </a:r>
          </a:p>
          <a:p>
            <a:r>
              <a:rPr lang="el-GR" dirty="0" smtClean="0"/>
              <a:t>2 Κόκκινα = από μητέρα</a:t>
            </a:r>
          </a:p>
          <a:p>
            <a:r>
              <a:rPr lang="el-GR" dirty="0" smtClean="0"/>
              <a:t>2 Μπλε= από πατέρα</a:t>
            </a:r>
            <a:endParaRPr lang="el-GR" dirty="0"/>
          </a:p>
        </p:txBody>
      </p:sp>
      <p:sp>
        <p:nvSpPr>
          <p:cNvPr id="12" name="11 - TextBox"/>
          <p:cNvSpPr txBox="1"/>
          <p:nvPr/>
        </p:nvSpPr>
        <p:spPr>
          <a:xfrm>
            <a:off x="285720" y="5429264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ΑΡΧΙΚΟ </a:t>
            </a:r>
            <a:endParaRPr lang="el-GR" b="1" dirty="0" smtClean="0"/>
          </a:p>
          <a:p>
            <a:r>
              <a:rPr lang="el-GR" dirty="0" smtClean="0"/>
              <a:t>2 Κόκκινα = από μητέρα</a:t>
            </a:r>
          </a:p>
          <a:p>
            <a:r>
              <a:rPr lang="el-GR" dirty="0" smtClean="0"/>
              <a:t>2 Μπλε= από πατέρα</a:t>
            </a:r>
            <a:endParaRPr lang="el-GR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- Ομάδα"/>
          <p:cNvGrpSpPr/>
          <p:nvPr/>
        </p:nvGrpSpPr>
        <p:grpSpPr>
          <a:xfrm>
            <a:off x="7643834" y="1643050"/>
            <a:ext cx="1071570" cy="1071570"/>
            <a:chOff x="7215206" y="2643182"/>
            <a:chExt cx="1071570" cy="1071570"/>
          </a:xfrm>
        </p:grpSpPr>
        <p:sp>
          <p:nvSpPr>
            <p:cNvPr id="3" name="2 - Έλλειψη"/>
            <p:cNvSpPr/>
            <p:nvPr/>
          </p:nvSpPr>
          <p:spPr>
            <a:xfrm>
              <a:off x="7215206" y="2643182"/>
              <a:ext cx="1071570" cy="1071570"/>
            </a:xfrm>
            <a:prstGeom prst="ellipse">
              <a:avLst/>
            </a:prstGeom>
            <a:no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4" name="3 - Ευθεία γραμμή σύνδεσης"/>
            <p:cNvCxnSpPr/>
            <p:nvPr/>
          </p:nvCxnSpPr>
          <p:spPr>
            <a:xfrm rot="5400000">
              <a:off x="7286644" y="2928934"/>
              <a:ext cx="500066" cy="214314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4 - Ευθεία γραμμή σύνδεσης"/>
            <p:cNvCxnSpPr/>
            <p:nvPr/>
          </p:nvCxnSpPr>
          <p:spPr>
            <a:xfrm rot="16200000" flipH="1">
              <a:off x="7715272" y="2928934"/>
              <a:ext cx="500066" cy="2143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5 - Ευθεία γραμμή σύνδεσης"/>
            <p:cNvCxnSpPr/>
            <p:nvPr/>
          </p:nvCxnSpPr>
          <p:spPr>
            <a:xfrm rot="16200000" flipH="1">
              <a:off x="7465239" y="3393281"/>
              <a:ext cx="214314" cy="142876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6 - Ευθεία γραμμή σύνδεσης"/>
            <p:cNvCxnSpPr/>
            <p:nvPr/>
          </p:nvCxnSpPr>
          <p:spPr>
            <a:xfrm rot="5400000">
              <a:off x="7822429" y="3393281"/>
              <a:ext cx="214314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7 - Ομάδα"/>
          <p:cNvGrpSpPr/>
          <p:nvPr/>
        </p:nvGrpSpPr>
        <p:grpSpPr>
          <a:xfrm>
            <a:off x="7715272" y="3143248"/>
            <a:ext cx="1071570" cy="1071570"/>
            <a:chOff x="7215206" y="2643182"/>
            <a:chExt cx="1071570" cy="1071570"/>
          </a:xfrm>
        </p:grpSpPr>
        <p:sp>
          <p:nvSpPr>
            <p:cNvPr id="9" name="8 - Έλλειψη"/>
            <p:cNvSpPr/>
            <p:nvPr/>
          </p:nvSpPr>
          <p:spPr>
            <a:xfrm>
              <a:off x="7215206" y="2643182"/>
              <a:ext cx="1071570" cy="1071570"/>
            </a:xfrm>
            <a:prstGeom prst="ellipse">
              <a:avLst/>
            </a:prstGeom>
            <a:no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0" name="9 - Ευθεία γραμμή σύνδεσης"/>
            <p:cNvCxnSpPr/>
            <p:nvPr/>
          </p:nvCxnSpPr>
          <p:spPr>
            <a:xfrm rot="5400000">
              <a:off x="7286644" y="2928934"/>
              <a:ext cx="500066" cy="214314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- Ευθεία γραμμή σύνδεσης"/>
            <p:cNvCxnSpPr/>
            <p:nvPr/>
          </p:nvCxnSpPr>
          <p:spPr>
            <a:xfrm rot="16200000" flipH="1">
              <a:off x="7715272" y="2928934"/>
              <a:ext cx="500066" cy="2143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H="1">
              <a:off x="7465239" y="3393281"/>
              <a:ext cx="214314" cy="142876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>
              <a:off x="7822429" y="3393281"/>
              <a:ext cx="214314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19 - Έλλειψη"/>
          <p:cNvSpPr/>
          <p:nvPr/>
        </p:nvSpPr>
        <p:spPr>
          <a:xfrm>
            <a:off x="4500562" y="2428868"/>
            <a:ext cx="2000264" cy="3357586"/>
          </a:xfrm>
          <a:prstGeom prst="ellipse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61" name="60 - Ομάδα"/>
          <p:cNvGrpSpPr/>
          <p:nvPr/>
        </p:nvGrpSpPr>
        <p:grpSpPr>
          <a:xfrm>
            <a:off x="785786" y="3571876"/>
            <a:ext cx="150020" cy="700092"/>
            <a:chOff x="2857488" y="2357430"/>
            <a:chExt cx="150020" cy="700092"/>
          </a:xfrm>
        </p:grpSpPr>
        <p:cxnSp>
          <p:nvCxnSpPr>
            <p:cNvPr id="16" name="15 - Ευθεία γραμμή σύνδεσης"/>
            <p:cNvCxnSpPr/>
            <p:nvPr/>
          </p:nvCxnSpPr>
          <p:spPr>
            <a:xfrm rot="5400000">
              <a:off x="2757475" y="2807489"/>
              <a:ext cx="350046" cy="15002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1 - Ευθεία γραμμή σύνδεσης"/>
            <p:cNvCxnSpPr/>
            <p:nvPr/>
          </p:nvCxnSpPr>
          <p:spPr>
            <a:xfrm rot="16200000" flipH="1">
              <a:off x="2757475" y="2457443"/>
              <a:ext cx="350046" cy="15002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61 - Ομάδα"/>
          <p:cNvGrpSpPr/>
          <p:nvPr/>
        </p:nvGrpSpPr>
        <p:grpSpPr>
          <a:xfrm>
            <a:off x="1085825" y="3571876"/>
            <a:ext cx="150020" cy="700092"/>
            <a:chOff x="3157527" y="2357430"/>
            <a:chExt cx="150020" cy="700092"/>
          </a:xfrm>
        </p:grpSpPr>
        <p:cxnSp>
          <p:nvCxnSpPr>
            <p:cNvPr id="17" name="16 - Ευθεία γραμμή σύνδεσης"/>
            <p:cNvCxnSpPr/>
            <p:nvPr/>
          </p:nvCxnSpPr>
          <p:spPr>
            <a:xfrm rot="16200000" flipH="1">
              <a:off x="3057514" y="2807489"/>
              <a:ext cx="350046" cy="15002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- Ευθεία γραμμή σύνδεσης"/>
            <p:cNvCxnSpPr/>
            <p:nvPr/>
          </p:nvCxnSpPr>
          <p:spPr>
            <a:xfrm rot="5400000">
              <a:off x="3057514" y="2457443"/>
              <a:ext cx="350046" cy="15002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62 - Ομάδα"/>
          <p:cNvGrpSpPr/>
          <p:nvPr/>
        </p:nvGrpSpPr>
        <p:grpSpPr>
          <a:xfrm>
            <a:off x="857224" y="4429132"/>
            <a:ext cx="100013" cy="300040"/>
            <a:chOff x="2928926" y="3214686"/>
            <a:chExt cx="100013" cy="300040"/>
          </a:xfrm>
        </p:grpSpPr>
        <p:cxnSp>
          <p:nvCxnSpPr>
            <p:cNvPr id="18" name="17 - Ευθεία γραμμή σύνδεσης"/>
            <p:cNvCxnSpPr/>
            <p:nvPr/>
          </p:nvCxnSpPr>
          <p:spPr>
            <a:xfrm rot="16200000" flipH="1">
              <a:off x="2903923" y="3239689"/>
              <a:ext cx="150020" cy="100013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23 - Ευθεία γραμμή σύνδεσης"/>
            <p:cNvCxnSpPr/>
            <p:nvPr/>
          </p:nvCxnSpPr>
          <p:spPr>
            <a:xfrm rot="5400000">
              <a:off x="2903923" y="3389709"/>
              <a:ext cx="150020" cy="100013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63 - Ομάδα"/>
          <p:cNvGrpSpPr/>
          <p:nvPr/>
        </p:nvGrpSpPr>
        <p:grpSpPr>
          <a:xfrm>
            <a:off x="1107256" y="4429132"/>
            <a:ext cx="100013" cy="300040"/>
            <a:chOff x="3178958" y="3214686"/>
            <a:chExt cx="100013" cy="300040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5400000">
              <a:off x="3153955" y="3239689"/>
              <a:ext cx="150020" cy="10001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- Ευθεία γραμμή σύνδεσης"/>
            <p:cNvCxnSpPr/>
            <p:nvPr/>
          </p:nvCxnSpPr>
          <p:spPr>
            <a:xfrm rot="16200000" flipH="1">
              <a:off x="3153955" y="3389709"/>
              <a:ext cx="150020" cy="10001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- Ομάδα"/>
          <p:cNvGrpSpPr/>
          <p:nvPr/>
        </p:nvGrpSpPr>
        <p:grpSpPr>
          <a:xfrm>
            <a:off x="7643834" y="5786430"/>
            <a:ext cx="1071570" cy="1071570"/>
            <a:chOff x="7215206" y="2643182"/>
            <a:chExt cx="1071570" cy="1071570"/>
          </a:xfrm>
        </p:grpSpPr>
        <p:sp>
          <p:nvSpPr>
            <p:cNvPr id="27" name="26 - Έλλειψη"/>
            <p:cNvSpPr/>
            <p:nvPr/>
          </p:nvSpPr>
          <p:spPr>
            <a:xfrm>
              <a:off x="7215206" y="2643182"/>
              <a:ext cx="1071570" cy="1071570"/>
            </a:xfrm>
            <a:prstGeom prst="ellipse">
              <a:avLst/>
            </a:prstGeom>
            <a:no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8" name="27 - Ευθεία γραμμή σύνδεσης"/>
            <p:cNvCxnSpPr/>
            <p:nvPr/>
          </p:nvCxnSpPr>
          <p:spPr>
            <a:xfrm rot="5400000">
              <a:off x="7286644" y="2928934"/>
              <a:ext cx="500066" cy="214314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- Ευθεία γραμμή σύνδεσης"/>
            <p:cNvCxnSpPr/>
            <p:nvPr/>
          </p:nvCxnSpPr>
          <p:spPr>
            <a:xfrm rot="16200000" flipH="1">
              <a:off x="7715272" y="2928934"/>
              <a:ext cx="500066" cy="2143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29 - Ευθεία γραμμή σύνδεσης"/>
            <p:cNvCxnSpPr/>
            <p:nvPr/>
          </p:nvCxnSpPr>
          <p:spPr>
            <a:xfrm rot="16200000" flipH="1">
              <a:off x="7465239" y="3393281"/>
              <a:ext cx="214314" cy="142876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30 - Ευθεία γραμμή σύνδεσης"/>
            <p:cNvCxnSpPr/>
            <p:nvPr/>
          </p:nvCxnSpPr>
          <p:spPr>
            <a:xfrm rot="5400000">
              <a:off x="7822429" y="3393281"/>
              <a:ext cx="214314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59 - Έλλειψη"/>
          <p:cNvSpPr/>
          <p:nvPr/>
        </p:nvSpPr>
        <p:spPr>
          <a:xfrm>
            <a:off x="142844" y="3286124"/>
            <a:ext cx="1785950" cy="1785950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65" name="64 - Ομάδα"/>
          <p:cNvGrpSpPr/>
          <p:nvPr/>
        </p:nvGrpSpPr>
        <p:grpSpPr>
          <a:xfrm>
            <a:off x="2643174" y="3643314"/>
            <a:ext cx="150020" cy="700092"/>
            <a:chOff x="2857488" y="2357430"/>
            <a:chExt cx="150020" cy="700092"/>
          </a:xfrm>
        </p:grpSpPr>
        <p:cxnSp>
          <p:nvCxnSpPr>
            <p:cNvPr id="66" name="65 - Ευθεία γραμμή σύνδεσης"/>
            <p:cNvCxnSpPr/>
            <p:nvPr/>
          </p:nvCxnSpPr>
          <p:spPr>
            <a:xfrm rot="5400000">
              <a:off x="2757475" y="2807489"/>
              <a:ext cx="350046" cy="15002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66 - Ευθεία γραμμή σύνδεσης"/>
            <p:cNvCxnSpPr/>
            <p:nvPr/>
          </p:nvCxnSpPr>
          <p:spPr>
            <a:xfrm rot="16200000" flipH="1">
              <a:off x="2757475" y="2457443"/>
              <a:ext cx="350046" cy="15002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67 - Ομάδα"/>
          <p:cNvGrpSpPr/>
          <p:nvPr/>
        </p:nvGrpSpPr>
        <p:grpSpPr>
          <a:xfrm>
            <a:off x="3500430" y="3643314"/>
            <a:ext cx="150020" cy="700092"/>
            <a:chOff x="3157527" y="2357430"/>
            <a:chExt cx="150020" cy="700092"/>
          </a:xfrm>
        </p:grpSpPr>
        <p:cxnSp>
          <p:nvCxnSpPr>
            <p:cNvPr id="69" name="68 - Ευθεία γραμμή σύνδεσης"/>
            <p:cNvCxnSpPr/>
            <p:nvPr/>
          </p:nvCxnSpPr>
          <p:spPr>
            <a:xfrm rot="16200000" flipH="1">
              <a:off x="3057514" y="2807489"/>
              <a:ext cx="350046" cy="15002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69 - Ευθεία γραμμή σύνδεσης"/>
            <p:cNvCxnSpPr/>
            <p:nvPr/>
          </p:nvCxnSpPr>
          <p:spPr>
            <a:xfrm rot="5400000">
              <a:off x="3057514" y="2457443"/>
              <a:ext cx="350046" cy="15002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70 - Ομάδα"/>
          <p:cNvGrpSpPr/>
          <p:nvPr/>
        </p:nvGrpSpPr>
        <p:grpSpPr>
          <a:xfrm>
            <a:off x="2786050" y="4500570"/>
            <a:ext cx="100013" cy="300040"/>
            <a:chOff x="2928926" y="3214686"/>
            <a:chExt cx="100013" cy="300040"/>
          </a:xfrm>
        </p:grpSpPr>
        <p:cxnSp>
          <p:nvCxnSpPr>
            <p:cNvPr id="72" name="71 - Ευθεία γραμμή σύνδεσης"/>
            <p:cNvCxnSpPr/>
            <p:nvPr/>
          </p:nvCxnSpPr>
          <p:spPr>
            <a:xfrm rot="5400000">
              <a:off x="2903923" y="3239689"/>
              <a:ext cx="150020" cy="100013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72 - Ευθεία γραμμή σύνδεσης"/>
            <p:cNvCxnSpPr/>
            <p:nvPr/>
          </p:nvCxnSpPr>
          <p:spPr>
            <a:xfrm rot="16200000" flipH="1">
              <a:off x="2903923" y="3389709"/>
              <a:ext cx="150020" cy="100013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73 - Ομάδα"/>
          <p:cNvGrpSpPr/>
          <p:nvPr/>
        </p:nvGrpSpPr>
        <p:grpSpPr>
          <a:xfrm>
            <a:off x="3357554" y="4500570"/>
            <a:ext cx="100013" cy="300040"/>
            <a:chOff x="3178958" y="3214686"/>
            <a:chExt cx="100013" cy="300040"/>
          </a:xfrm>
        </p:grpSpPr>
        <p:cxnSp>
          <p:nvCxnSpPr>
            <p:cNvPr id="75" name="74 - Ευθεία γραμμή σύνδεσης"/>
            <p:cNvCxnSpPr/>
            <p:nvPr/>
          </p:nvCxnSpPr>
          <p:spPr>
            <a:xfrm rot="16200000" flipH="1">
              <a:off x="3153955" y="3239689"/>
              <a:ext cx="150020" cy="10001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75 - Ευθεία γραμμή σύνδεσης"/>
            <p:cNvCxnSpPr/>
            <p:nvPr/>
          </p:nvCxnSpPr>
          <p:spPr>
            <a:xfrm rot="5400000">
              <a:off x="3153955" y="3389709"/>
              <a:ext cx="150020" cy="10001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76 - Έλλειψη"/>
          <p:cNvSpPr/>
          <p:nvPr/>
        </p:nvSpPr>
        <p:spPr>
          <a:xfrm>
            <a:off x="2285984" y="3357562"/>
            <a:ext cx="1785950" cy="1785950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78" name="77 - Ομάδα"/>
          <p:cNvGrpSpPr/>
          <p:nvPr/>
        </p:nvGrpSpPr>
        <p:grpSpPr>
          <a:xfrm>
            <a:off x="2786050" y="3643314"/>
            <a:ext cx="150020" cy="700092"/>
            <a:chOff x="2857488" y="2357430"/>
            <a:chExt cx="150020" cy="700092"/>
          </a:xfrm>
        </p:grpSpPr>
        <p:cxnSp>
          <p:nvCxnSpPr>
            <p:cNvPr id="79" name="78 - Ευθεία γραμμή σύνδεσης"/>
            <p:cNvCxnSpPr/>
            <p:nvPr/>
          </p:nvCxnSpPr>
          <p:spPr>
            <a:xfrm rot="16200000" flipH="1">
              <a:off x="2757475" y="2807489"/>
              <a:ext cx="350046" cy="15002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79 - Ευθεία γραμμή σύνδεσης"/>
            <p:cNvCxnSpPr/>
            <p:nvPr/>
          </p:nvCxnSpPr>
          <p:spPr>
            <a:xfrm rot="5400000">
              <a:off x="2757475" y="2457443"/>
              <a:ext cx="350046" cy="15002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80 - Ομάδα"/>
          <p:cNvGrpSpPr/>
          <p:nvPr/>
        </p:nvGrpSpPr>
        <p:grpSpPr>
          <a:xfrm>
            <a:off x="3357554" y="3643314"/>
            <a:ext cx="150020" cy="700092"/>
            <a:chOff x="3157527" y="2357430"/>
            <a:chExt cx="150020" cy="700092"/>
          </a:xfrm>
        </p:grpSpPr>
        <p:cxnSp>
          <p:nvCxnSpPr>
            <p:cNvPr id="82" name="81 - Ευθεία γραμμή σύνδεσης"/>
            <p:cNvCxnSpPr/>
            <p:nvPr/>
          </p:nvCxnSpPr>
          <p:spPr>
            <a:xfrm rot="5400000">
              <a:off x="3057514" y="2807489"/>
              <a:ext cx="350046" cy="15002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82 - Ευθεία γραμμή σύνδεσης"/>
            <p:cNvCxnSpPr/>
            <p:nvPr/>
          </p:nvCxnSpPr>
          <p:spPr>
            <a:xfrm rot="16200000" flipH="1">
              <a:off x="3057514" y="2457443"/>
              <a:ext cx="350046" cy="15002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83 - Ομάδα"/>
          <p:cNvGrpSpPr/>
          <p:nvPr/>
        </p:nvGrpSpPr>
        <p:grpSpPr>
          <a:xfrm>
            <a:off x="2714612" y="4500570"/>
            <a:ext cx="100013" cy="300040"/>
            <a:chOff x="2928926" y="3214686"/>
            <a:chExt cx="100013" cy="300040"/>
          </a:xfrm>
        </p:grpSpPr>
        <p:cxnSp>
          <p:nvCxnSpPr>
            <p:cNvPr id="85" name="84 - Ευθεία γραμμή σύνδεσης"/>
            <p:cNvCxnSpPr/>
            <p:nvPr/>
          </p:nvCxnSpPr>
          <p:spPr>
            <a:xfrm rot="16200000" flipH="1">
              <a:off x="2903923" y="3239689"/>
              <a:ext cx="150020" cy="100013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85 - Ευθεία γραμμή σύνδεσης"/>
            <p:cNvCxnSpPr/>
            <p:nvPr/>
          </p:nvCxnSpPr>
          <p:spPr>
            <a:xfrm rot="5400000">
              <a:off x="2903923" y="3389709"/>
              <a:ext cx="150020" cy="100013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86 - Ομάδα"/>
          <p:cNvGrpSpPr/>
          <p:nvPr/>
        </p:nvGrpSpPr>
        <p:grpSpPr>
          <a:xfrm>
            <a:off x="3464710" y="4500570"/>
            <a:ext cx="100013" cy="300040"/>
            <a:chOff x="3178958" y="3214686"/>
            <a:chExt cx="100013" cy="300040"/>
          </a:xfrm>
        </p:grpSpPr>
        <p:cxnSp>
          <p:nvCxnSpPr>
            <p:cNvPr id="88" name="87 - Ευθεία γραμμή σύνδεσης"/>
            <p:cNvCxnSpPr/>
            <p:nvPr/>
          </p:nvCxnSpPr>
          <p:spPr>
            <a:xfrm rot="5400000">
              <a:off x="3153955" y="3239689"/>
              <a:ext cx="150020" cy="10001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88 - Ευθεία γραμμή σύνδεσης"/>
            <p:cNvCxnSpPr/>
            <p:nvPr/>
          </p:nvCxnSpPr>
          <p:spPr>
            <a:xfrm rot="16200000" flipH="1">
              <a:off x="3153955" y="3389709"/>
              <a:ext cx="150020" cy="10001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209</TotalTime>
  <Words>111</Words>
  <Application>Microsoft Office PowerPoint</Application>
  <PresentationFormat>Προβολή στην οθόνη (4:3)</PresentationFormat>
  <Paragraphs>30</Paragraphs>
  <Slides>7</Slides>
  <Notes>0</Notes>
  <HiddenSlides>1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Διάμεσος</vt:lpstr>
      <vt:lpstr>ΜIτωση </vt:lpstr>
      <vt:lpstr>Μίτωση</vt:lpstr>
      <vt:lpstr>Μίτωση</vt:lpstr>
      <vt:lpstr>Μίτωση</vt:lpstr>
      <vt:lpstr>Μίτωση</vt:lpstr>
      <vt:lpstr>Μίτωση</vt:lpstr>
      <vt:lpstr>Διαφάνεια 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 m</dc:title>
  <dc:creator>user</dc:creator>
  <cp:lastModifiedBy>user</cp:lastModifiedBy>
  <cp:revision>34</cp:revision>
  <dcterms:created xsi:type="dcterms:W3CDTF">2020-03-27T08:24:04Z</dcterms:created>
  <dcterms:modified xsi:type="dcterms:W3CDTF">2020-03-28T12:14:32Z</dcterms:modified>
</cp:coreProperties>
</file>