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90" y="-6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7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87FBC7-0101-4812-A768-9045662BF73B}" type="datetimeFigureOut">
              <a:rPr lang="el-GR" smtClean="0"/>
              <a:t>21/10/2021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B6342B-15C2-46A0-A9EB-9AB227D1DE87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>
            <a:alpha val="69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 Αχιλλέας συγκαλεί συνέλευση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500042"/>
            <a:ext cx="8229600" cy="5626121"/>
          </a:xfrm>
        </p:spPr>
        <p:txBody>
          <a:bodyPr>
            <a:normAutofit lnSpcReduction="10000"/>
          </a:bodyPr>
          <a:lstStyle/>
          <a:p>
            <a:r>
              <a:rPr lang="el-GR" dirty="0" smtClean="0"/>
              <a:t>Στερεότυπα επίθετα: τα συναντάμε πολλές φορές - ο </a:t>
            </a:r>
            <a:r>
              <a:rPr lang="el-GR" b="1" dirty="0" err="1" smtClean="0"/>
              <a:t>γοργοπόδης</a:t>
            </a:r>
            <a:r>
              <a:rPr lang="el-GR" dirty="0" smtClean="0"/>
              <a:t> Αχιλλέας, </a:t>
            </a:r>
            <a:r>
              <a:rPr lang="el-GR" b="1" dirty="0" err="1" smtClean="0"/>
              <a:t>λευκοχέρα</a:t>
            </a:r>
            <a:r>
              <a:rPr lang="el-GR" dirty="0" smtClean="0"/>
              <a:t> Ήρα.</a:t>
            </a:r>
          </a:p>
          <a:p>
            <a:endParaRPr lang="el-GR" dirty="0" smtClean="0"/>
          </a:p>
          <a:p>
            <a:r>
              <a:rPr lang="el-GR" dirty="0"/>
              <a:t> </a:t>
            </a:r>
            <a:r>
              <a:rPr lang="el-GR" dirty="0" smtClean="0"/>
              <a:t>εννιά μέρες: ΝΟΜΟΣ ΤΩΝ ΤΡΙΩΝ</a:t>
            </a:r>
          </a:p>
          <a:p>
            <a:endParaRPr lang="el-GR" dirty="0"/>
          </a:p>
          <a:p>
            <a:r>
              <a:rPr lang="el-GR" dirty="0" smtClean="0"/>
              <a:t>Η Ήρα βάζει τον Αχιλλέα να συγκαλέσει </a:t>
            </a:r>
            <a:r>
              <a:rPr lang="el-GR" dirty="0" err="1" smtClean="0"/>
              <a:t>συνέλευση</a:t>
            </a:r>
            <a:r>
              <a:rPr lang="el-GR" dirty="0" err="1" smtClean="0">
                <a:sym typeface="Wingdings" pitchFamily="2" charset="2"/>
              </a:rPr>
              <a:t></a:t>
            </a:r>
            <a:r>
              <a:rPr lang="el-GR" dirty="0" smtClean="0">
                <a:sym typeface="Wingdings" pitchFamily="2" charset="2"/>
              </a:rPr>
              <a:t> οι θεοί ‘κρύβονται’ πίσω από τις επιλογές των ανθρώπων.</a:t>
            </a:r>
          </a:p>
          <a:p>
            <a:r>
              <a:rPr lang="el-GR" dirty="0" smtClean="0">
                <a:sym typeface="Wingdings" pitchFamily="2" charset="2"/>
              </a:rPr>
              <a:t>ΛΟΓΟΣ ΑΧΙΛΛΕΑ—&gt;ΚΑΛΧΑΣ (μάντης)—&gt;ΛΟΓΟΣ ΑΓΑΜΕΜΝΟΝΑ</a:t>
            </a:r>
            <a:endParaRPr lang="el-GR" dirty="0" smtClean="0"/>
          </a:p>
          <a:p>
            <a:endParaRPr lang="el-GR" dirty="0" smtClean="0"/>
          </a:p>
          <a:p>
            <a:endParaRPr lang="el-GR" dirty="0"/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800" decel="100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00" decel="100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800" decel="100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800" decel="100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800" decel="100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800" decel="100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r>
              <a:rPr lang="el-GR" dirty="0" smtClean="0"/>
              <a:t>Η υπόθεση στην </a:t>
            </a:r>
            <a:r>
              <a:rPr lang="el-GR" dirty="0" err="1" smtClean="0"/>
              <a:t>Ιλιάδα</a:t>
            </a:r>
            <a:r>
              <a:rPr lang="el-GR" dirty="0" smtClean="0"/>
              <a:t> (και στις τραγωδίες) εξελίσσεται με λόγους (=μέρη στα οποία μιλάνε πολύ/σε πολλούς στίχους οι ήρωες) και με διαλόγους (όταν </a:t>
            </a:r>
            <a:r>
              <a:rPr lang="el-GR" dirty="0"/>
              <a:t>ε</a:t>
            </a:r>
            <a:r>
              <a:rPr lang="el-GR" dirty="0" smtClean="0"/>
              <a:t>ίναι μία πρόταση, λέγονται </a:t>
            </a:r>
            <a:r>
              <a:rPr lang="el-GR" b="1" dirty="0" smtClean="0"/>
              <a:t>αποστροφές</a:t>
            </a:r>
            <a:r>
              <a:rPr lang="el-GR" dirty="0" smtClean="0"/>
              <a:t>).</a:t>
            </a:r>
          </a:p>
          <a:p>
            <a:r>
              <a:rPr lang="el-GR" dirty="0" smtClean="0"/>
              <a:t>Οι λόγοι αυτοί μας δίνουν την ευκαιρία να γνωρίσουμε καλύτερα τους ήρωες και να τους ψυχολογήσουμε (να τους ηθογραφήσουμε). </a:t>
            </a:r>
          </a:p>
          <a:p>
            <a:r>
              <a:rPr lang="el-GR" b="1" dirty="0" smtClean="0"/>
              <a:t>ΛΟΓΟΣ ΤΟΥ ΑΧΙΛΛΕΑ </a:t>
            </a:r>
            <a:endParaRPr lang="el-GR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4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mera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115</Words>
  <Application>Microsoft Office PowerPoint</Application>
  <PresentationFormat>Προβολή στην οθόνη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5</vt:i4>
      </vt:variant>
    </vt:vector>
  </HeadingPairs>
  <TitlesOfParts>
    <vt:vector size="6" baseType="lpstr">
      <vt:lpstr>Θέμα του Office</vt:lpstr>
      <vt:lpstr>Ο Αχιλλέας συγκαλεί συνέλευση</vt:lpstr>
      <vt:lpstr>Διαφάνεια 2</vt:lpstr>
      <vt:lpstr>Διαφάνεια 3</vt:lpstr>
      <vt:lpstr>Διαφάνεια 4</vt:lpstr>
      <vt:lpstr>Διαφάνεια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Αχιλλέας συγκαλεί συνέλευση</dc:title>
  <dc:creator>user</dc:creator>
  <cp:lastModifiedBy>user</cp:lastModifiedBy>
  <cp:revision>7</cp:revision>
  <dcterms:created xsi:type="dcterms:W3CDTF">2021-10-21T10:05:57Z</dcterms:created>
  <dcterms:modified xsi:type="dcterms:W3CDTF">2021-10-21T10:23:11Z</dcterms:modified>
</cp:coreProperties>
</file>