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0A88CA2-C639-4B3A-9ED0-614632950A1B}" type="datetimeFigureOut">
              <a:rPr lang="el-GR" smtClean="0"/>
              <a:t>20/3/2026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8AA6B86-85A8-4484-AA99-C0CFDB874F3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83341" y="1196753"/>
            <a:ext cx="6777318" cy="936103"/>
          </a:xfrm>
        </p:spPr>
        <p:txBody>
          <a:bodyPr/>
          <a:lstStyle/>
          <a:p>
            <a:r>
              <a:rPr lang="el-GR" sz="3600" dirty="0"/>
              <a:t>ΑΝΑΖΗΤΩΝΤΑΣ ΤΗΝ ΠΟΙΗΣΗ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368752" cy="2736304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/>
              <a:t>ΟΜΑΔΑ Β’</a:t>
            </a:r>
            <a:br>
              <a:rPr lang="el-GR" b="1" dirty="0"/>
            </a:br>
            <a:r>
              <a:rPr lang="el-GR" b="1" dirty="0"/>
              <a:t>ΜΕΛΗ</a:t>
            </a:r>
          </a:p>
          <a:p>
            <a:pPr algn="l"/>
            <a:r>
              <a:rPr lang="el-GR" sz="2000" dirty="0"/>
              <a:t>ΓΑΛΑΤΙΔΗ ΕΛΕΝΗ</a:t>
            </a:r>
          </a:p>
          <a:p>
            <a:pPr algn="l"/>
            <a:r>
              <a:rPr lang="el-GR" sz="2000" dirty="0"/>
              <a:t>ΕΜΜΑΝΟΥΗΛΙΔΗΣ ΠΑΣΧΑΛΗΣ</a:t>
            </a:r>
          </a:p>
          <a:p>
            <a:pPr algn="l"/>
            <a:r>
              <a:rPr lang="el-GR" sz="2000" dirty="0"/>
              <a:t>ΚΕΡΑΣΝΟΥΔΗΣ ΚΩΝΣΤΑΝΤΙΝΟΣ</a:t>
            </a:r>
          </a:p>
          <a:p>
            <a:pPr algn="l"/>
            <a:r>
              <a:rPr lang="el-GR" sz="2000" dirty="0"/>
              <a:t>ΜΑΜΤΖΕΡΗΣ ΚΩΝΣΤΑΝΤΙΝΟΣ</a:t>
            </a:r>
          </a:p>
          <a:p>
            <a:pPr algn="l"/>
            <a:r>
              <a:rPr lang="el-GR" sz="2000" dirty="0"/>
              <a:t>ΜΠΑΝΤΗΣ ΠΑΝΑΓΙΩΤΗΣ</a:t>
            </a:r>
          </a:p>
          <a:p>
            <a:pPr algn="l"/>
            <a:r>
              <a:rPr lang="el-GR" sz="2000" dirty="0"/>
              <a:t>ΣΑΜΑΡΑ ΑΛΕΞΑΝΔΡΑ</a:t>
            </a:r>
          </a:p>
          <a:p>
            <a:pPr algn="l"/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94060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636912"/>
            <a:ext cx="7745505" cy="2520280"/>
          </a:xfrm>
        </p:spPr>
        <p:txBody>
          <a:bodyPr>
            <a:normAutofit/>
          </a:bodyPr>
          <a:lstStyle/>
          <a:p>
            <a:r>
              <a:rPr lang="el-GR" sz="2000" dirty="0"/>
              <a:t>Τα πράγματα σε έναν ποιητή γίνονται σχεδόν από μόνα τους.</a:t>
            </a:r>
          </a:p>
          <a:p>
            <a:pPr marL="0" indent="0">
              <a:buNone/>
            </a:pPr>
            <a:r>
              <a:rPr lang="el-GR" sz="2000" dirty="0"/>
              <a:t>       Μια και δεν βοήθησα τον κόσμο με το νου, αποφάσισα,</a:t>
            </a:r>
          </a:p>
          <a:p>
            <a:pPr marL="0" indent="0">
              <a:buNone/>
            </a:pPr>
            <a:r>
              <a:rPr lang="el-GR" sz="2000" dirty="0"/>
              <a:t>       κάποιος  αποφάσισε μέσα μου, να τον βοηθήσω με την καρδιά μου.</a:t>
            </a:r>
          </a:p>
          <a:p>
            <a:pPr marL="0" indent="0">
              <a:buNone/>
            </a:pPr>
            <a:r>
              <a:rPr lang="el-GR" sz="2000" dirty="0"/>
              <a:t>       Κι ανακάλυψα πως η ποίηση ήταν ο μόνος τρόπος.</a:t>
            </a:r>
          </a:p>
          <a:p>
            <a:pPr marL="0" indent="0">
              <a:buNone/>
            </a:pPr>
            <a:endParaRPr lang="el-GR" sz="20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626596"/>
          </a:xfrm>
        </p:spPr>
        <p:txBody>
          <a:bodyPr/>
          <a:lstStyle/>
          <a:p>
            <a:r>
              <a:rPr lang="el-GR" sz="2800" dirty="0"/>
              <a:t>ΝΙΚΗΦΟΡΟΣ ΒΡΕΤΤΑΚΟΣ (1912 – 1991)</a:t>
            </a:r>
          </a:p>
        </p:txBody>
      </p:sp>
    </p:spTree>
    <p:extLst>
      <p:ext uri="{BB962C8B-B14F-4D97-AF65-F5344CB8AC3E}">
        <p14:creationId xmlns:p14="http://schemas.microsoft.com/office/powerpoint/2010/main" val="280381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852936"/>
            <a:ext cx="7745505" cy="2160240"/>
          </a:xfrm>
        </p:spPr>
        <p:txBody>
          <a:bodyPr>
            <a:normAutofit/>
          </a:bodyPr>
          <a:lstStyle/>
          <a:p>
            <a:r>
              <a:rPr lang="el-GR" sz="2000" dirty="0"/>
              <a:t>Η ποίηση είναι ένα αίνιγμα από συνηθισμένα λόγια.</a:t>
            </a:r>
          </a:p>
          <a:p>
            <a:pPr marL="0" indent="0">
              <a:buNone/>
            </a:pPr>
            <a:r>
              <a:rPr lang="el-GR" sz="2000" dirty="0"/>
              <a:t>      Η αληθινή ποίηση δεν είναι ανακάλυψη μα αποκάλυψη.</a:t>
            </a:r>
          </a:p>
          <a:p>
            <a:pPr marL="0" indent="0">
              <a:buNone/>
            </a:pPr>
            <a:r>
              <a:rPr lang="el-GR" sz="2000" dirty="0"/>
              <a:t>      … οι ποιητές κοιμούνται σαν τους κλέφτες, με το αυτί τεντωμένο</a:t>
            </a:r>
          </a:p>
          <a:p>
            <a:pPr marL="0" indent="0">
              <a:buNone/>
            </a:pPr>
            <a:r>
              <a:rPr lang="el-GR" sz="2000" dirty="0"/>
              <a:t>      στην άγνωστη λέξη.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554588"/>
          </a:xfrm>
        </p:spPr>
        <p:txBody>
          <a:bodyPr/>
          <a:lstStyle/>
          <a:p>
            <a:r>
              <a:rPr lang="el-GR" sz="2800" dirty="0"/>
              <a:t>ΤΑΣΟΣ ΛΕΙΒΑΔΙΤΗΣ (1922 – 1988)</a:t>
            </a:r>
          </a:p>
        </p:txBody>
      </p:sp>
    </p:spTree>
    <p:extLst>
      <p:ext uri="{BB962C8B-B14F-4D97-AF65-F5344CB8AC3E}">
        <p14:creationId xmlns:p14="http://schemas.microsoft.com/office/powerpoint/2010/main" val="2223375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248347"/>
            <a:ext cx="7833193" cy="3877815"/>
          </a:xfrm>
        </p:spPr>
        <p:txBody>
          <a:bodyPr>
            <a:normAutofit/>
          </a:bodyPr>
          <a:lstStyle/>
          <a:p>
            <a:r>
              <a:rPr lang="el-GR" sz="2000" dirty="0"/>
              <a:t>1. Διαβάστε τους παραπάνω ορισμούς της ποίησης και προσπαθήστε</a:t>
            </a:r>
          </a:p>
          <a:p>
            <a:pPr marL="0" indent="0">
              <a:buNone/>
            </a:pPr>
            <a:r>
              <a:rPr lang="el-GR" sz="2000" dirty="0"/>
              <a:t>      να παρουσιάσετε το νόημά τους.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/>
              <a:t>         Ο ποιητής αναφέρει πως η βοήθεια για τον κόσμο δεν προέρχεται </a:t>
            </a:r>
          </a:p>
          <a:p>
            <a:pPr marL="0" indent="0">
              <a:buNone/>
            </a:pPr>
            <a:r>
              <a:rPr lang="el-GR" sz="2000" dirty="0"/>
              <a:t>      μόνο από το μυαλό και τις ιδέες του ανθρώπου αλλά από τα βάθη της</a:t>
            </a:r>
          </a:p>
          <a:p>
            <a:pPr marL="0" indent="0">
              <a:buNone/>
            </a:pPr>
            <a:r>
              <a:rPr lang="el-GR" sz="2000" dirty="0"/>
              <a:t>      καρδιάς και των συναισθημάτων. Έτσι ο ποιητής ανακάλυψε πως </a:t>
            </a:r>
            <a:r>
              <a:rPr lang="el-GR" sz="2000" dirty="0" err="1"/>
              <a:t>μπο</a:t>
            </a:r>
            <a:r>
              <a:rPr lang="el-GR" sz="2000" dirty="0"/>
              <a:t>-</a:t>
            </a:r>
          </a:p>
          <a:p>
            <a:pPr marL="0" indent="0">
              <a:buNone/>
            </a:pPr>
            <a:r>
              <a:rPr lang="el-GR" sz="2000" dirty="0"/>
              <a:t>      </a:t>
            </a:r>
            <a:r>
              <a:rPr lang="el-GR" sz="2000" dirty="0" err="1"/>
              <a:t>ρεί</a:t>
            </a:r>
            <a:r>
              <a:rPr lang="el-GR" sz="2000" dirty="0"/>
              <a:t> να εκφραστεί μέσω των ποιημάτων.</a:t>
            </a:r>
          </a:p>
          <a:p>
            <a:pPr marL="0" indent="0">
              <a:buNone/>
            </a:pPr>
            <a:r>
              <a:rPr lang="el-GR" sz="2000" dirty="0"/>
              <a:t>         Η ποίηση είναι μια σύνθεση από λόγια και συναισθήματα και ο κα-</a:t>
            </a:r>
          </a:p>
          <a:p>
            <a:pPr marL="0" indent="0">
              <a:buNone/>
            </a:pPr>
            <a:r>
              <a:rPr lang="el-GR" sz="2000" dirty="0"/>
              <a:t>      </a:t>
            </a:r>
            <a:r>
              <a:rPr lang="el-GR" sz="2000" dirty="0" err="1"/>
              <a:t>θένας</a:t>
            </a:r>
            <a:r>
              <a:rPr lang="el-GR" sz="2000" dirty="0"/>
              <a:t> την έχει μέσα του αλλά λίγοι μπορούν να την εκφράσουν. Ένας</a:t>
            </a:r>
          </a:p>
          <a:p>
            <a:pPr marL="0" indent="0">
              <a:buNone/>
            </a:pPr>
            <a:r>
              <a:rPr lang="el-GR" sz="2000" dirty="0"/>
              <a:t>      ποιητής προσπαθεί με κάθε τρόπο να βρει την έμπνευση να εκφραστεί.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626596"/>
          </a:xfrm>
        </p:spPr>
        <p:txBody>
          <a:bodyPr/>
          <a:lstStyle/>
          <a:p>
            <a:r>
              <a:rPr lang="el-GR" sz="2400" b="1" dirty="0"/>
              <a:t>ΟΜΑΔΑ Β’</a:t>
            </a:r>
            <a:br>
              <a:rPr lang="el-GR" sz="2400" b="1" dirty="0"/>
            </a:br>
            <a:r>
              <a:rPr lang="el-GR" sz="2400" b="1" dirty="0"/>
              <a:t>ΕΡΓΑΣΙΕΣ</a:t>
            </a:r>
          </a:p>
        </p:txBody>
      </p:sp>
    </p:spTree>
    <p:extLst>
      <p:ext uri="{BB962C8B-B14F-4D97-AF65-F5344CB8AC3E}">
        <p14:creationId xmlns:p14="http://schemas.microsoft.com/office/powerpoint/2010/main" val="3487502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2. Δώστε τον δικό σας ορισμό της ποίησης.</a:t>
            </a:r>
          </a:p>
          <a:p>
            <a:pPr marL="0" indent="0">
              <a:buNone/>
            </a:pPr>
            <a:r>
              <a:rPr lang="el-GR" sz="2000" dirty="0"/>
              <a:t> </a:t>
            </a:r>
          </a:p>
          <a:p>
            <a:pPr marL="0" indent="0">
              <a:buNone/>
            </a:pPr>
            <a:r>
              <a:rPr lang="el-GR" sz="2000" dirty="0"/>
              <a:t>         Η ποίηση είναι ένας ορισμός τον οποίο τον ορίζεις δύσκολα. Όμως</a:t>
            </a:r>
          </a:p>
          <a:p>
            <a:pPr marL="0" indent="0">
              <a:buNone/>
            </a:pPr>
            <a:r>
              <a:rPr lang="el-GR" sz="2000" dirty="0"/>
              <a:t>      μπορούμε να δώσουμε έναν ορισμό με βάση αυτά που νιώθουμε. Τα</a:t>
            </a:r>
          </a:p>
          <a:p>
            <a:pPr marL="0" indent="0">
              <a:buNone/>
            </a:pPr>
            <a:r>
              <a:rPr lang="el-GR" sz="2000" dirty="0"/>
              <a:t>      συναισθήματα είναι ένας κύριος παράγοντας με τα οποία </a:t>
            </a:r>
            <a:r>
              <a:rPr lang="el-GR" sz="2000" dirty="0" err="1"/>
              <a:t>καθρευτί</a:t>
            </a:r>
            <a:r>
              <a:rPr lang="el-GR" sz="2000" dirty="0"/>
              <a:t>-</a:t>
            </a:r>
          </a:p>
          <a:p>
            <a:pPr marL="0" indent="0">
              <a:buNone/>
            </a:pPr>
            <a:r>
              <a:rPr lang="el-GR" sz="2000" dirty="0"/>
              <a:t>      </a:t>
            </a:r>
            <a:r>
              <a:rPr lang="el-GR" sz="2000" dirty="0" err="1"/>
              <a:t>ζεται</a:t>
            </a:r>
            <a:r>
              <a:rPr lang="el-GR" sz="2000" dirty="0"/>
              <a:t> η καθημερινότητά μας και εξαρτάται από την ψυχολογία του</a:t>
            </a:r>
          </a:p>
          <a:p>
            <a:pPr marL="0" indent="0">
              <a:buNone/>
            </a:pPr>
            <a:r>
              <a:rPr lang="el-GR" sz="2000" dirty="0"/>
              <a:t>      κάθε ανθρώπου. Η ποίηση αποτελεί μέσω επικοινωνίας, έκφρασης</a:t>
            </a:r>
          </a:p>
          <a:p>
            <a:pPr marL="0" indent="0">
              <a:buNone/>
            </a:pPr>
            <a:r>
              <a:rPr lang="el-GR" sz="2000" dirty="0"/>
              <a:t>      συναισθημάτων και αντικατοπτρίζει τον χαρακτήρα του κάθε ποιητή.</a:t>
            </a:r>
          </a:p>
          <a:p>
            <a:pPr marL="0" indent="0">
              <a:buNone/>
            </a:pPr>
            <a:endParaRPr lang="el-GR" sz="20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554588"/>
          </a:xfrm>
        </p:spPr>
        <p:txBody>
          <a:bodyPr/>
          <a:lstStyle/>
          <a:p>
            <a:r>
              <a:rPr lang="el-GR" sz="2400" b="1" dirty="0"/>
              <a:t>ΟΜΑΔΑ Β’</a:t>
            </a:r>
            <a:br>
              <a:rPr lang="el-GR" sz="2400" b="1" dirty="0"/>
            </a:br>
            <a:r>
              <a:rPr lang="el-GR" sz="2400" b="1" dirty="0"/>
              <a:t>ΕΡΓΑΣΙΕΣ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4964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3. Γράψτε ένα δικό σας ποίημα με θέμα: την ελευθερία.</a:t>
            </a:r>
          </a:p>
          <a:p>
            <a:pPr marL="0" indent="0">
              <a:buNone/>
            </a:pPr>
            <a:r>
              <a:rPr lang="el-GR" sz="2000" dirty="0"/>
              <a:t> </a:t>
            </a:r>
          </a:p>
          <a:p>
            <a:pPr marL="0" indent="0">
              <a:buNone/>
            </a:pPr>
            <a:r>
              <a:rPr lang="el-GR" sz="2000" dirty="0"/>
              <a:t>      Λεύτερος κανείς γεννιέται</a:t>
            </a:r>
          </a:p>
          <a:p>
            <a:pPr marL="0" indent="0">
              <a:buNone/>
            </a:pPr>
            <a:r>
              <a:rPr lang="el-GR" sz="2000" dirty="0"/>
              <a:t>      και λεύτερος πεθαίνει</a:t>
            </a:r>
          </a:p>
          <a:p>
            <a:pPr marL="0" indent="0">
              <a:buNone/>
            </a:pPr>
            <a:r>
              <a:rPr lang="el-GR" sz="2000" dirty="0"/>
              <a:t>      όταν στον δρόμο της αιχμαλωσίας δεν οδεύει.</a:t>
            </a:r>
          </a:p>
          <a:p>
            <a:pPr marL="0" indent="0">
              <a:buNone/>
            </a:pPr>
            <a:r>
              <a:rPr lang="el-GR" sz="2000" dirty="0"/>
              <a:t>      Η λευτεριά κυριαρχεί</a:t>
            </a:r>
          </a:p>
          <a:p>
            <a:pPr marL="0" indent="0">
              <a:buNone/>
            </a:pPr>
            <a:r>
              <a:rPr lang="el-GR" sz="2000" dirty="0"/>
              <a:t>      για να έχουμε αρμονία σ’ ολόκληρη την γη.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99247" y="570156"/>
            <a:ext cx="7745506" cy="770612"/>
          </a:xfrm>
        </p:spPr>
        <p:txBody>
          <a:bodyPr/>
          <a:lstStyle/>
          <a:p>
            <a:r>
              <a:rPr lang="el-GR" sz="2400" b="1" dirty="0"/>
              <a:t>ΟΜΑΔΑ Β</a:t>
            </a:r>
            <a:r>
              <a:rPr lang="el-GR" sz="2400" dirty="0"/>
              <a:t>’</a:t>
            </a:r>
            <a:br>
              <a:rPr lang="el-GR" sz="2400" dirty="0"/>
            </a:br>
            <a:r>
              <a:rPr lang="el-GR" sz="2400" b="1" dirty="0"/>
              <a:t>ΕΡΓΑΣΙΕΣ</a:t>
            </a:r>
          </a:p>
        </p:txBody>
      </p:sp>
    </p:spTree>
    <p:extLst>
      <p:ext uri="{BB962C8B-B14F-4D97-AF65-F5344CB8AC3E}">
        <p14:creationId xmlns:p14="http://schemas.microsoft.com/office/powerpoint/2010/main" val="1621475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ξώφυλλο">
  <a:themeElements>
    <a:clrScheme name="Εξώφυλλο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Εξώφυλλο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ξώφυλλο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64</TotalTime>
  <Words>364</Words>
  <Application>Microsoft Office PowerPoint</Application>
  <PresentationFormat>Προβολή στην οθόνη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Book Antiqua</vt:lpstr>
      <vt:lpstr>Times New Roman</vt:lpstr>
      <vt:lpstr>Wingdings</vt:lpstr>
      <vt:lpstr>Εξώφυλλο</vt:lpstr>
      <vt:lpstr>ΑΝΑΖΗΤΩΝΤΑΣ ΤΗΝ ΠΟΙΗΣΗ</vt:lpstr>
      <vt:lpstr>ΝΙΚΗΦΟΡΟΣ ΒΡΕΤΤΑΚΟΣ (1912 – 1991)</vt:lpstr>
      <vt:lpstr>ΤΑΣΟΣ ΛΕΙΒΑΔΙΤΗΣ (1922 – 1988)</vt:lpstr>
      <vt:lpstr>ΟΜΑΔΑ Β’ ΕΡΓΑΣΙΕΣ</vt:lpstr>
      <vt:lpstr>ΟΜΑΔΑ Β’ ΕΡΓΑΣΙΕΣ</vt:lpstr>
      <vt:lpstr>ΟΜΑΔΑ Β’ ΕΡΓΑΣΙΕΣ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ΑΝΑΖΗΤΩΝΤΑΣ ΤΗΝ ΠΟΙΗΣΗ</dc:title>
  <dc:creator>user</dc:creator>
  <cp:lastModifiedBy>ΣΤΑΥΡΟΣ ΚΙΟΥΠΗΣ</cp:lastModifiedBy>
  <cp:revision>7</cp:revision>
  <dcterms:created xsi:type="dcterms:W3CDTF">2026-03-19T13:23:46Z</dcterms:created>
  <dcterms:modified xsi:type="dcterms:W3CDTF">2026-03-20T17:30:47Z</dcterms:modified>
</cp:coreProperties>
</file>