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7" r:id="rId3"/>
    <p:sldId id="261" r:id="rId4"/>
    <p:sldId id="263" r:id="rId5"/>
    <p:sldId id="268" r:id="rId6"/>
    <p:sldId id="265" r:id="rId7"/>
    <p:sldId id="257" r:id="rId8"/>
    <p:sldId id="266" r:id="rId9"/>
    <p:sldId id="259" r:id="rId10"/>
    <p:sldId id="264" r:id="rId11"/>
    <p:sldId id="270" r:id="rId12"/>
    <p:sldId id="260" r:id="rId13"/>
    <p:sldId id="271" r:id="rId14"/>
    <p:sldId id="269" r:id="rId15"/>
    <p:sldId id="258" r:id="rId16"/>
    <p:sldId id="274" r:id="rId17"/>
    <p:sldId id="275" r:id="rId18"/>
    <p:sldId id="277" r:id="rId19"/>
    <p:sldId id="273" r:id="rId20"/>
    <p:sldId id="276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3560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485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6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469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451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458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449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632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34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332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837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D10C9-DC00-4D11-93CD-3EF09D2DCE8B}" type="datetimeFigureOut">
              <a:rPr lang="el-GR" smtClean="0"/>
              <a:t>26/11/2019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09BEE-F6B2-4237-90EA-6A33C7BE21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743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75234" y="182593"/>
            <a:ext cx="7122694" cy="1325563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OUR SCHOOL</a:t>
            </a:r>
            <a:endParaRPr lang="el-GR" sz="66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37" y="1603549"/>
            <a:ext cx="6698535" cy="5023901"/>
          </a:xfr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10100" r="10908" b="7348"/>
          <a:stretch/>
        </p:blipFill>
        <p:spPr>
          <a:xfrm rot="16200000">
            <a:off x="46102" y="587138"/>
            <a:ext cx="3272586" cy="2695073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705204" y="3717291"/>
            <a:ext cx="19543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omic Sans MS" panose="030F0702030302020204" pitchFamily="66" charset="0"/>
              </a:rPr>
              <a:t>Hello</a:t>
            </a:r>
          </a:p>
          <a:p>
            <a:pPr algn="ctr"/>
            <a:r>
              <a:rPr lang="en-US" sz="2400" b="1" dirty="0" smtClean="0">
                <a:latin typeface="Comic Sans MS" panose="030F0702030302020204" pitchFamily="66" charset="0"/>
              </a:rPr>
              <a:t> and </a:t>
            </a:r>
          </a:p>
          <a:p>
            <a:pPr algn="ctr"/>
            <a:r>
              <a:rPr lang="en-US" sz="2400" b="1" dirty="0" smtClean="0">
                <a:latin typeface="Comic Sans MS" panose="030F0702030302020204" pitchFamily="66" charset="0"/>
              </a:rPr>
              <a:t>welcome to </a:t>
            </a:r>
          </a:p>
          <a:p>
            <a:pPr algn="ctr"/>
            <a:r>
              <a:rPr lang="en-US" sz="2400" b="1" dirty="0" smtClean="0">
                <a:latin typeface="Comic Sans MS" panose="030F0702030302020204" pitchFamily="66" charset="0"/>
              </a:rPr>
              <a:t>our school.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582653" y="285583"/>
            <a:ext cx="4658627" cy="1325563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The Library</a:t>
            </a:r>
            <a:endParaRPr lang="el-GR" sz="54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814" y="974079"/>
            <a:ext cx="4352925" cy="3264693"/>
          </a:xfrm>
        </p:spPr>
      </p:pic>
      <p:pic>
        <p:nvPicPr>
          <p:cNvPr id="8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10" y="1873751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0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139665" y="451753"/>
            <a:ext cx="4657825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 Dining room</a:t>
            </a:r>
            <a:endParaRPr lang="el-GR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7"/>
          <a:stretch/>
        </p:blipFill>
        <p:spPr>
          <a:xfrm>
            <a:off x="1972700" y="1645918"/>
            <a:ext cx="8230079" cy="4870941"/>
          </a:xfrm>
        </p:spPr>
      </p:pic>
    </p:spTree>
    <p:extLst>
      <p:ext uri="{BB962C8B-B14F-4D97-AF65-F5344CB8AC3E}">
        <p14:creationId xmlns:p14="http://schemas.microsoft.com/office/powerpoint/2010/main" val="6141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734962" y="340411"/>
            <a:ext cx="7727092" cy="1325563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 Assembly Hall</a:t>
            </a:r>
            <a:endParaRPr lang="el-GR" sz="5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71" y="1435315"/>
            <a:ext cx="6797388" cy="5098042"/>
          </a:xfrm>
        </p:spPr>
      </p:pic>
    </p:spTree>
    <p:extLst>
      <p:ext uri="{BB962C8B-B14F-4D97-AF65-F5344CB8AC3E}">
        <p14:creationId xmlns:p14="http://schemas.microsoft.com/office/powerpoint/2010/main" val="322942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62750" y="355500"/>
            <a:ext cx="1866499" cy="1325563"/>
          </a:xfrm>
        </p:spPr>
        <p:txBody>
          <a:bodyPr/>
          <a:lstStyle/>
          <a:p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Gym</a:t>
            </a:r>
            <a:endParaRPr lang="el-GR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51" y="1681063"/>
            <a:ext cx="6311444" cy="4733583"/>
          </a:xfrm>
        </p:spPr>
      </p:pic>
    </p:spTree>
    <p:extLst>
      <p:ext uri="{BB962C8B-B14F-4D97-AF65-F5344CB8AC3E}">
        <p14:creationId xmlns:p14="http://schemas.microsoft.com/office/powerpoint/2010/main" val="27952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52524" y="316998"/>
            <a:ext cx="5254591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 computer lab</a:t>
            </a:r>
            <a:endParaRPr lang="el-GR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79"/>
          <a:stretch/>
        </p:blipFill>
        <p:spPr>
          <a:xfrm>
            <a:off x="1684421" y="1546492"/>
            <a:ext cx="8342374" cy="4931658"/>
          </a:xfrm>
        </p:spPr>
      </p:pic>
    </p:spTree>
    <p:extLst>
      <p:ext uri="{BB962C8B-B14F-4D97-AF65-F5344CB8AC3E}">
        <p14:creationId xmlns:p14="http://schemas.microsoft.com/office/powerpoint/2010/main" val="25237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7032" y="208606"/>
            <a:ext cx="3742038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Corridor</a:t>
            </a:r>
            <a:endParaRPr lang="el-GR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57" y="1534169"/>
            <a:ext cx="6146599" cy="4609950"/>
          </a:xfrm>
        </p:spPr>
      </p:pic>
    </p:spTree>
    <p:extLst>
      <p:ext uri="{BB962C8B-B14F-4D97-AF65-F5344CB8AC3E}">
        <p14:creationId xmlns:p14="http://schemas.microsoft.com/office/powerpoint/2010/main" val="364807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30162" y="264866"/>
            <a:ext cx="3319847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 Music room</a:t>
            </a:r>
            <a:endParaRPr lang="el-GR" sz="4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9" y="3429480"/>
            <a:ext cx="4303755" cy="3227817"/>
          </a:xfr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30" y="92279"/>
            <a:ext cx="4364415" cy="3273312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40241" y="2791861"/>
            <a:ext cx="4352925" cy="3264693"/>
          </a:xfrm>
          <a:prstGeom prst="rect">
            <a:avLst/>
          </a:prstGeom>
        </p:spPr>
      </p:pic>
      <p:pic>
        <p:nvPicPr>
          <p:cNvPr id="7" name="Θέση περιεχομένου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34356" r="20701" b="13917"/>
          <a:stretch/>
        </p:blipFill>
        <p:spPr>
          <a:xfrm rot="16200000">
            <a:off x="-514692" y="788321"/>
            <a:ext cx="3294789" cy="16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76006" y="365125"/>
            <a:ext cx="5394122" cy="1325563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 Art room</a:t>
            </a:r>
            <a:endParaRPr lang="el-GR" sz="5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4826" y="1362247"/>
            <a:ext cx="4352925" cy="3264693"/>
          </a:xfrm>
        </p:spPr>
      </p:pic>
      <p:pic>
        <p:nvPicPr>
          <p:cNvPr id="14" name="Θέση περιεχομένου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217" y="1690688"/>
            <a:ext cx="6657395" cy="44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762633" y="266271"/>
            <a:ext cx="5842686" cy="132556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 Chemistry lab</a:t>
            </a:r>
            <a:endParaRPr lang="el-GR" sz="4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Αποτέλεσμα εικόνας για chemistry lab in schoo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5" y="1409293"/>
            <a:ext cx="63500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Αποτέλεσμα εικόνας για chemistry lab in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5" y="1924479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74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87130" y="233320"/>
            <a:ext cx="6345195" cy="1325563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The playground</a:t>
            </a:r>
            <a:endParaRPr lang="el-GR" sz="54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35" y="1558883"/>
            <a:ext cx="6336069" cy="4752053"/>
          </a:xfrm>
        </p:spPr>
      </p:pic>
    </p:spTree>
    <p:extLst>
      <p:ext uri="{BB962C8B-B14F-4D97-AF65-F5344CB8AC3E}">
        <p14:creationId xmlns:p14="http://schemas.microsoft.com/office/powerpoint/2010/main" val="84464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What rooms can you find 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in the school ?</a:t>
            </a:r>
            <a:endParaRPr lang="el-GR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r="2608"/>
          <a:stretch/>
        </p:blipFill>
        <p:spPr>
          <a:xfrm>
            <a:off x="3110694" y="1690688"/>
            <a:ext cx="5970612" cy="5017031"/>
          </a:xfrm>
        </p:spPr>
      </p:pic>
    </p:spTree>
    <p:extLst>
      <p:ext uri="{BB962C8B-B14F-4D97-AF65-F5344CB8AC3E}">
        <p14:creationId xmlns:p14="http://schemas.microsoft.com/office/powerpoint/2010/main" val="295565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 rot="19945675">
            <a:off x="6159843" y="2235113"/>
            <a:ext cx="5043616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Thanks for </a:t>
            </a:r>
            <a:b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your attention</a:t>
            </a:r>
            <a:endParaRPr lang="el-GR" sz="60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3" t="12757" r="7546" b="13788"/>
          <a:stretch/>
        </p:blipFill>
        <p:spPr>
          <a:xfrm>
            <a:off x="1186250" y="1285103"/>
            <a:ext cx="4348559" cy="4135394"/>
          </a:xfrm>
        </p:spPr>
      </p:pic>
    </p:spTree>
    <p:extLst>
      <p:ext uri="{BB962C8B-B14F-4D97-AF65-F5344CB8AC3E}">
        <p14:creationId xmlns:p14="http://schemas.microsoft.com/office/powerpoint/2010/main" val="27611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53530" y="365126"/>
            <a:ext cx="10011032" cy="92821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entrance hall</a:t>
            </a:r>
            <a:endParaRPr lang="el-GR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2" y="1425147"/>
            <a:ext cx="5402132" cy="4051600"/>
          </a:xfrm>
        </p:spPr>
      </p:pic>
      <p:pic>
        <p:nvPicPr>
          <p:cNvPr id="10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46" y="2141839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08044" y="288123"/>
            <a:ext cx="6785008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 canteen</a:t>
            </a:r>
            <a:endParaRPr lang="el-GR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Θέση περιεχομένου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/>
          <a:stretch/>
        </p:blipFill>
        <p:spPr>
          <a:xfrm>
            <a:off x="1408816" y="1366549"/>
            <a:ext cx="8854083" cy="5166056"/>
          </a:xfrm>
        </p:spPr>
      </p:pic>
    </p:spTree>
    <p:extLst>
      <p:ext uri="{BB962C8B-B14F-4D97-AF65-F5344CB8AC3E}">
        <p14:creationId xmlns:p14="http://schemas.microsoft.com/office/powerpoint/2010/main" val="387830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 </a:t>
            </a:r>
            <a:r>
              <a:rPr lang="en-US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Headteacher’s</a:t>
            </a: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office</a:t>
            </a:r>
            <a:endParaRPr lang="el-GR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45" y="1460027"/>
            <a:ext cx="6601177" cy="4950883"/>
          </a:xfrm>
        </p:spPr>
      </p:pic>
    </p:spTree>
    <p:extLst>
      <p:ext uri="{BB962C8B-B14F-4D97-AF65-F5344CB8AC3E}">
        <p14:creationId xmlns:p14="http://schemas.microsoft.com/office/powerpoint/2010/main" val="202291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 </a:t>
            </a:r>
            <a:r>
              <a:rPr lang="en-US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Headteacher</a:t>
            </a: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Assistants’ Office</a:t>
            </a:r>
            <a:endParaRPr lang="el-GR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69" y="1690688"/>
            <a:ext cx="6407695" cy="4805772"/>
          </a:xfrm>
        </p:spPr>
      </p:pic>
    </p:spTree>
    <p:extLst>
      <p:ext uri="{BB962C8B-B14F-4D97-AF65-F5344CB8AC3E}">
        <p14:creationId xmlns:p14="http://schemas.microsoft.com/office/powerpoint/2010/main" val="39421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48203" y="576881"/>
            <a:ext cx="477012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 Teacher’s office</a:t>
            </a:r>
            <a:endParaRPr lang="el-GR" sz="4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71" y="2133633"/>
            <a:ext cx="5801784" cy="4351338"/>
          </a:xfrm>
        </p:spPr>
      </p:pic>
      <p:pic>
        <p:nvPicPr>
          <p:cNvPr id="9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8" y="651343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85223" y="270711"/>
            <a:ext cx="4946583" cy="1325563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Classrooms</a:t>
            </a:r>
            <a:endParaRPr lang="el-GR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217">
            <a:off x="823270" y="2271814"/>
            <a:ext cx="4887576" cy="3665683"/>
          </a:xfrm>
        </p:spPr>
      </p:pic>
      <p:pic>
        <p:nvPicPr>
          <p:cNvPr id="7" name="Θέση περιεχομένου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2004">
            <a:off x="6033126" y="1130279"/>
            <a:ext cx="5462849" cy="409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11130" y="142704"/>
            <a:ext cx="2662881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Stairs</a:t>
            </a:r>
            <a:endParaRPr lang="el-GR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7" y="1240739"/>
            <a:ext cx="4446545" cy="3334909"/>
          </a:xfr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70" y="1240739"/>
            <a:ext cx="5801784" cy="435133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427492" y="4842475"/>
            <a:ext cx="1946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upstairs</a:t>
            </a:r>
            <a:endParaRPr lang="el-G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7649562" y="5880442"/>
            <a:ext cx="2592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downstairs</a:t>
            </a:r>
            <a:endParaRPr lang="el-GR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72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</TotalTime>
  <Words>61</Words>
  <Application>Microsoft Office PowerPoint</Application>
  <PresentationFormat>Ευρεία οθόνη</PresentationFormat>
  <Paragraphs>26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Θέμα του Office</vt:lpstr>
      <vt:lpstr>OUR SCHOOL</vt:lpstr>
      <vt:lpstr>What rooms can you find  in the school ?</vt:lpstr>
      <vt:lpstr>The entrance hall</vt:lpstr>
      <vt:lpstr>The canteen</vt:lpstr>
      <vt:lpstr>The Headteacher’s office</vt:lpstr>
      <vt:lpstr>The Headteacher Assistants’ Office</vt:lpstr>
      <vt:lpstr>The Teacher’s office</vt:lpstr>
      <vt:lpstr>Classrooms</vt:lpstr>
      <vt:lpstr>Stairs</vt:lpstr>
      <vt:lpstr>The Library</vt:lpstr>
      <vt:lpstr>The Dining room</vt:lpstr>
      <vt:lpstr>The Assembly Hall</vt:lpstr>
      <vt:lpstr>Gym</vt:lpstr>
      <vt:lpstr>The computer lab</vt:lpstr>
      <vt:lpstr>Corridor</vt:lpstr>
      <vt:lpstr>The Music room</vt:lpstr>
      <vt:lpstr>The Art room</vt:lpstr>
      <vt:lpstr>The Chemistry lab</vt:lpstr>
      <vt:lpstr>The playground</vt:lpstr>
      <vt:lpstr>Thanks for  your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 SCHOOL</dc:title>
  <dc:creator>maria louvari</dc:creator>
  <cp:lastModifiedBy>maria louvari</cp:lastModifiedBy>
  <cp:revision>12</cp:revision>
  <dcterms:created xsi:type="dcterms:W3CDTF">2019-11-26T20:28:25Z</dcterms:created>
  <dcterms:modified xsi:type="dcterms:W3CDTF">2019-11-26T22:15:46Z</dcterms:modified>
</cp:coreProperties>
</file>