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- Θέση περιεχομένου" descr="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118350"/>
          </a:xfrm>
        </p:spPr>
      </p:pic>
      <p:sp>
        <p:nvSpPr>
          <p:cNvPr id="2051" name="1 - Τίτλος"/>
          <p:cNvSpPr>
            <a:spLocks noGrp="1"/>
          </p:cNvSpPr>
          <p:nvPr>
            <p:ph type="title"/>
          </p:nvPr>
        </p:nvSpPr>
        <p:spPr>
          <a:xfrm>
            <a:off x="0" y="549275"/>
            <a:ext cx="5195888" cy="2474913"/>
          </a:xfrm>
        </p:spPr>
        <p:txBody>
          <a:bodyPr/>
          <a:lstStyle/>
          <a:p>
            <a:pPr eaLnBrk="1" hangingPunct="1"/>
            <a:r>
              <a:rPr lang="el-GR" sz="8000" smtClean="0"/>
              <a:t>Γραμματική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ΠΑΡΟΜΟΙΩΣΗ - ΚΑΡΤΕΛΑ ΓΙΑ ΤΗΝ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2 - Ορθογώνιο"/>
          <p:cNvSpPr/>
          <p:nvPr/>
        </p:nvSpPr>
        <p:spPr>
          <a:xfrm flipV="1">
            <a:off x="6659563" y="5661025"/>
            <a:ext cx="865187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OrfeL0Pmnmk/VM1vUuAO9sI/AAAAAAAABC8/g4pX6SLsdUI/s1600/%CF%84%CE%B7%CF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XHjkyhC0U2I/VM1xjY_LFuI/AAAAAAAABDI/QKcJZRET97A/s1600/%CF%84%CE%B9%CF%82.jpg"/>
          <p:cNvPicPr>
            <a:picLocks noChangeAspect="1" noChangeArrowheads="1"/>
          </p:cNvPicPr>
          <p:nvPr/>
        </p:nvPicPr>
        <p:blipFill>
          <a:blip r:embed="rId2" cstate="print"/>
          <a:srcRect b="5063"/>
          <a:stretch>
            <a:fillRect/>
          </a:stretch>
        </p:blipFill>
        <p:spPr bwMode="auto">
          <a:xfrm>
            <a:off x="107950" y="0"/>
            <a:ext cx="903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bHzGiXLpe6U/VM57BM52wWI/AAAAAAAABDc/yyreSuwSZbs/s1600/%CF%84%CE%BF%CE%BD%2B%CF%84%CF%89%CE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2 - Ορθογώνιο"/>
          <p:cNvSpPr/>
          <p:nvPr/>
        </p:nvSpPr>
        <p:spPr>
          <a:xfrm>
            <a:off x="7308850" y="6308725"/>
            <a:ext cx="18351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uTOko1dOAuM/UiMMGpwUUlI/AAAAAAAAG-M/dD5vNH2uuFY/s640/%25CE%25A7%25CF%2589%25CF%2581%25CE%25AF%25CF%2582+%25CF%2584%25CE%25AF%25CF%2584%25CE%25BB%25CE%25B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bOQqF9BWcHU/VM5_JafvZPI/AAAAAAAABDo/uHN_yiKfMdY/s1600/%CE%95%CE%AF%CE%BF%2B%CE%B5%CE%AF%CE%BF%2B%CE%B5%CE%AF%CE%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635375" y="5661025"/>
            <a:ext cx="2520950" cy="215900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 flipV="1">
            <a:off x="3563938" y="5516563"/>
            <a:ext cx="4895850" cy="57626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ΠΙΝΑΚΕΣ ΚΛΙΣΗΣ ΟΥΔΕΤΕΡΩΝ ΟΥΣΙΑΣΤΙΚΩΝ ΣΕ - 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xolikes...ataxies: ΟΡΙΣΤΙΚΑ-ΑΟΡΙΣΤΑ ΑΡΘΡΑ-ΚΑΡΤΕΛΕΣ ΓΙΑ ΤΗΝ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υλλαβ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Γραμματική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Γραμματική</dc:title>
  <dc:creator>Μαρία</dc:creator>
  <cp:lastModifiedBy>Χρήστης των Windows</cp:lastModifiedBy>
  <cp:revision>1</cp:revision>
  <dcterms:created xsi:type="dcterms:W3CDTF">2020-11-20T09:57:25Z</dcterms:created>
  <dcterms:modified xsi:type="dcterms:W3CDTF">2020-11-20T10:00:31Z</dcterms:modified>
</cp:coreProperties>
</file>