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75" r:id="rId4"/>
    <p:sldId id="263" r:id="rId5"/>
    <p:sldId id="260" r:id="rId6"/>
    <p:sldId id="261" r:id="rId7"/>
    <p:sldId id="264" r:id="rId8"/>
    <p:sldId id="265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1C351-9229-4B7A-924F-64322EE2718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A760105-C664-4BE9-B104-EA95A64AE32A}">
      <dgm:prSet phldrT="[Text]"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Ψηφοδέλτια</a:t>
          </a:r>
        </a:p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Υποψήφιοι</a:t>
          </a:r>
        </a:p>
      </dgm:t>
    </dgm:pt>
    <dgm:pt modelId="{CAADEB4C-38CB-4EE2-9EA4-56C421B1B246}" type="parTrans" cxnId="{B67EA5E5-90A4-44B9-9B7C-A3F07EF07DB7}">
      <dgm:prSet/>
      <dgm:spPr/>
      <dgm:t>
        <a:bodyPr/>
        <a:lstStyle/>
        <a:p>
          <a:endParaRPr lang="el-GR"/>
        </a:p>
      </dgm:t>
    </dgm:pt>
    <dgm:pt modelId="{252EB0F4-1E11-4DEE-8EA4-CB3A50C8F1C8}" type="sibTrans" cxnId="{B67EA5E5-90A4-44B9-9B7C-A3F07EF07DB7}">
      <dgm:prSet/>
      <dgm:spPr/>
      <dgm:t>
        <a:bodyPr/>
        <a:lstStyle/>
        <a:p>
          <a:endParaRPr lang="el-GR"/>
        </a:p>
      </dgm:t>
    </dgm:pt>
    <dgm:pt modelId="{E76130CD-4FC9-4E61-8C60-6C46E4E4BBB0}">
      <dgm:prSet phldrT="[Text]"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Ψηφοφορία: </a:t>
          </a:r>
        </a:p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Καταμέτρηση ψήφων</a:t>
          </a:r>
        </a:p>
      </dgm:t>
    </dgm:pt>
    <dgm:pt modelId="{A503D8CA-2B66-4187-BF87-8CA2A99F34E8}" type="parTrans" cxnId="{477833DB-2155-4BA4-950E-567B6EA3971B}">
      <dgm:prSet/>
      <dgm:spPr/>
      <dgm:t>
        <a:bodyPr/>
        <a:lstStyle/>
        <a:p>
          <a:endParaRPr lang="el-GR"/>
        </a:p>
      </dgm:t>
    </dgm:pt>
    <dgm:pt modelId="{C6950E97-8EB6-4768-AA60-D1172552174C}" type="sibTrans" cxnId="{477833DB-2155-4BA4-950E-567B6EA3971B}">
      <dgm:prSet/>
      <dgm:spPr/>
      <dgm:t>
        <a:bodyPr/>
        <a:lstStyle/>
        <a:p>
          <a:endParaRPr lang="el-GR"/>
        </a:p>
      </dgm:t>
    </dgm:pt>
    <dgm:pt modelId="{0ACAAAD6-4058-48DF-BDE3-2EBD71AD7029}">
      <dgm:prSet phldrT="[Text]"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5μελές συμβούλιο </a:t>
          </a:r>
        </a:p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τμήματος</a:t>
          </a:r>
        </a:p>
      </dgm:t>
    </dgm:pt>
    <dgm:pt modelId="{F769437A-0E5D-4A16-8FBC-6083C87A99DC}" type="parTrans" cxnId="{AF6E6850-7F0F-48B7-BCE4-6463293FFBDB}">
      <dgm:prSet/>
      <dgm:spPr/>
      <dgm:t>
        <a:bodyPr/>
        <a:lstStyle/>
        <a:p>
          <a:endParaRPr lang="el-GR"/>
        </a:p>
      </dgm:t>
    </dgm:pt>
    <dgm:pt modelId="{125793D9-1C18-454B-9714-34A385E5B137}" type="sibTrans" cxnId="{AF6E6850-7F0F-48B7-BCE4-6463293FFBDB}">
      <dgm:prSet/>
      <dgm:spPr/>
      <dgm:t>
        <a:bodyPr/>
        <a:lstStyle/>
        <a:p>
          <a:endParaRPr lang="el-GR"/>
        </a:p>
      </dgm:t>
    </dgm:pt>
    <dgm:pt modelId="{51FD996D-D0DF-4906-8C44-CB600A442107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Γενική συνέλευση τμήματος</a:t>
          </a:r>
        </a:p>
      </dgm:t>
    </dgm:pt>
    <dgm:pt modelId="{888CF2EE-A618-4047-8552-2DC5B047D2B2}" type="parTrans" cxnId="{2E0973BE-6F48-4F5D-B530-20BEC53626D5}">
      <dgm:prSet/>
      <dgm:spPr/>
      <dgm:t>
        <a:bodyPr/>
        <a:lstStyle/>
        <a:p>
          <a:endParaRPr lang="el-GR"/>
        </a:p>
      </dgm:t>
    </dgm:pt>
    <dgm:pt modelId="{DD8738BC-3115-418F-A7DE-53181B38A7ED}" type="sibTrans" cxnId="{2E0973BE-6F48-4F5D-B530-20BEC53626D5}">
      <dgm:prSet/>
      <dgm:spPr/>
      <dgm:t>
        <a:bodyPr/>
        <a:lstStyle/>
        <a:p>
          <a:endParaRPr lang="el-GR"/>
        </a:p>
      </dgm:t>
    </dgm:pt>
    <dgm:pt modelId="{E98680A7-E663-49B1-AD8F-A51BB21965C6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3μελής εφορευτική επιτροπή</a:t>
          </a:r>
        </a:p>
      </dgm:t>
    </dgm:pt>
    <dgm:pt modelId="{9EC1056F-2800-455E-ABDF-53ACC351F1F1}" type="parTrans" cxnId="{F33D37D9-E7B0-4D58-961B-3A43E940BABD}">
      <dgm:prSet/>
      <dgm:spPr/>
      <dgm:t>
        <a:bodyPr/>
        <a:lstStyle/>
        <a:p>
          <a:endParaRPr lang="el-GR"/>
        </a:p>
      </dgm:t>
    </dgm:pt>
    <dgm:pt modelId="{5E9952EB-B351-4485-A7BA-E4683B13F03C}" type="sibTrans" cxnId="{F33D37D9-E7B0-4D58-961B-3A43E940BABD}">
      <dgm:prSet/>
      <dgm:spPr/>
      <dgm:t>
        <a:bodyPr/>
        <a:lstStyle/>
        <a:p>
          <a:endParaRPr lang="el-GR"/>
        </a:p>
      </dgm:t>
    </dgm:pt>
    <dgm:pt modelId="{BCD33696-6F14-4DCC-A8F5-C52E4F44C22F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Μυστική ψήφος</a:t>
          </a:r>
        </a:p>
      </dgm:t>
    </dgm:pt>
    <dgm:pt modelId="{B90BD42C-A71E-49C2-9526-F6EA854E954D}" type="parTrans" cxnId="{BD1F66EB-6F01-485A-B72D-26CD196D53E3}">
      <dgm:prSet/>
      <dgm:spPr/>
      <dgm:t>
        <a:bodyPr/>
        <a:lstStyle/>
        <a:p>
          <a:endParaRPr lang="el-GR"/>
        </a:p>
      </dgm:t>
    </dgm:pt>
    <dgm:pt modelId="{9068152C-351E-4776-A90A-D78DD48492B0}" type="sibTrans" cxnId="{BD1F66EB-6F01-485A-B72D-26CD196D53E3}">
      <dgm:prSet/>
      <dgm:spPr/>
      <dgm:t>
        <a:bodyPr/>
        <a:lstStyle/>
        <a:p>
          <a:endParaRPr lang="el-GR"/>
        </a:p>
      </dgm:t>
    </dgm:pt>
    <dgm:pt modelId="{02F97610-0D57-45D3-86A7-748E59C5665D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Πρόεδρος-γραμματέας-ταμίας</a:t>
          </a:r>
        </a:p>
      </dgm:t>
    </dgm:pt>
    <dgm:pt modelId="{33748892-5A31-4557-B549-2A2446784793}" type="parTrans" cxnId="{EE123E49-077A-4622-98BA-8289AC7AC0C1}">
      <dgm:prSet/>
      <dgm:spPr/>
      <dgm:t>
        <a:bodyPr/>
        <a:lstStyle/>
        <a:p>
          <a:endParaRPr lang="el-GR"/>
        </a:p>
      </dgm:t>
    </dgm:pt>
    <dgm:pt modelId="{FE550B4A-2AED-4CF3-91CF-2ADB8D8D8CD7}" type="sibTrans" cxnId="{EE123E49-077A-4622-98BA-8289AC7AC0C1}">
      <dgm:prSet/>
      <dgm:spPr/>
      <dgm:t>
        <a:bodyPr/>
        <a:lstStyle/>
        <a:p>
          <a:endParaRPr lang="el-GR"/>
        </a:p>
      </dgm:t>
    </dgm:pt>
    <dgm:pt modelId="{AA7E23CE-B312-4664-948E-0745CB18B997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2 μέλη ΙΣΟΤΙΜΑ</a:t>
          </a:r>
        </a:p>
      </dgm:t>
    </dgm:pt>
    <dgm:pt modelId="{694EB030-384D-4608-A67E-EE59437926FD}" type="parTrans" cxnId="{AA027991-4570-405B-B09C-110F1CB34484}">
      <dgm:prSet/>
      <dgm:spPr/>
      <dgm:t>
        <a:bodyPr/>
        <a:lstStyle/>
        <a:p>
          <a:endParaRPr lang="el-GR"/>
        </a:p>
      </dgm:t>
    </dgm:pt>
    <dgm:pt modelId="{834F2594-CA70-430C-A4AA-4E9421D5492C}" type="sibTrans" cxnId="{AA027991-4570-405B-B09C-110F1CB34484}">
      <dgm:prSet/>
      <dgm:spPr/>
      <dgm:t>
        <a:bodyPr/>
        <a:lstStyle/>
        <a:p>
          <a:endParaRPr lang="el-GR"/>
        </a:p>
      </dgm:t>
    </dgm:pt>
    <dgm:pt modelId="{8EE68EA8-867C-41BC-BD03-4886F3C2BDD9}" type="pres">
      <dgm:prSet presAssocID="{29D1C351-9229-4B7A-924F-64322EE27186}" presName="diagram" presStyleCnt="0">
        <dgm:presLayoutVars>
          <dgm:dir/>
          <dgm:animLvl val="lvl"/>
          <dgm:resizeHandles val="exact"/>
        </dgm:presLayoutVars>
      </dgm:prSet>
      <dgm:spPr/>
    </dgm:pt>
    <dgm:pt modelId="{F589EB9F-325C-446C-96AC-5429165DD3D2}" type="pres">
      <dgm:prSet presAssocID="{3A760105-C664-4BE9-B104-EA95A64AE32A}" presName="compNode" presStyleCnt="0"/>
      <dgm:spPr/>
    </dgm:pt>
    <dgm:pt modelId="{1B04FB4B-7B4A-449E-8662-B663E060749E}" type="pres">
      <dgm:prSet presAssocID="{3A760105-C664-4BE9-B104-EA95A64AE32A}" presName="childRect" presStyleLbl="bgAcc1" presStyleIdx="0" presStyleCnt="3" custLinFactNeighborX="5719" custLinFactNeighborY="-4052">
        <dgm:presLayoutVars>
          <dgm:bulletEnabled val="1"/>
        </dgm:presLayoutVars>
      </dgm:prSet>
      <dgm:spPr/>
    </dgm:pt>
    <dgm:pt modelId="{087C25E7-D4F9-4956-8555-9E0B31E5637C}" type="pres">
      <dgm:prSet presAssocID="{3A760105-C664-4BE9-B104-EA95A64AE32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5134C9-0450-47C4-9E49-18838371BB17}" type="pres">
      <dgm:prSet presAssocID="{3A760105-C664-4BE9-B104-EA95A64AE32A}" presName="parentRect" presStyleLbl="alignNode1" presStyleIdx="0" presStyleCnt="3" custScaleX="99707" custScaleY="142174" custLinFactNeighborX="5572" custLinFactNeighborY="1550"/>
      <dgm:spPr/>
    </dgm:pt>
    <dgm:pt modelId="{6D5859A6-DB64-41F7-8976-449005C2B556}" type="pres">
      <dgm:prSet presAssocID="{3A760105-C664-4BE9-B104-EA95A64AE32A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9C352B-C256-4B03-B606-6745E58F2C72}" type="pres">
      <dgm:prSet presAssocID="{252EB0F4-1E11-4DEE-8EA4-CB3A50C8F1C8}" presName="sibTrans" presStyleLbl="sibTrans2D1" presStyleIdx="0" presStyleCnt="0"/>
      <dgm:spPr/>
    </dgm:pt>
    <dgm:pt modelId="{CC56F569-EDF5-4261-BC7C-56240A84A84D}" type="pres">
      <dgm:prSet presAssocID="{E76130CD-4FC9-4E61-8C60-6C46E4E4BBB0}" presName="compNode" presStyleCnt="0"/>
      <dgm:spPr/>
    </dgm:pt>
    <dgm:pt modelId="{E37B76FE-1A3F-40C4-A78E-A73EF217D046}" type="pres">
      <dgm:prSet presAssocID="{E76130CD-4FC9-4E61-8C60-6C46E4E4BBB0}" presName="childRect" presStyleLbl="bgAcc1" presStyleIdx="1" presStyleCnt="3" custLinFactNeighborX="4802" custLinFactNeighborY="-3992">
        <dgm:presLayoutVars>
          <dgm:bulletEnabled val="1"/>
        </dgm:presLayoutVars>
      </dgm:prSet>
      <dgm:spPr/>
    </dgm:pt>
    <dgm:pt modelId="{8450C10A-6601-4E1A-B9EB-29B7E2532A67}" type="pres">
      <dgm:prSet presAssocID="{E76130CD-4FC9-4E61-8C60-6C46E4E4BBB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EA10E7A-365A-4408-A03F-F6A208DCB0B3}" type="pres">
      <dgm:prSet presAssocID="{E76130CD-4FC9-4E61-8C60-6C46E4E4BBB0}" presName="parentRect" presStyleLbl="alignNode1" presStyleIdx="1" presStyleCnt="3" custScaleX="100085" custScaleY="146465" custLinFactNeighborX="4824" custLinFactNeighborY="5667"/>
      <dgm:spPr/>
    </dgm:pt>
    <dgm:pt modelId="{4A69DC9B-0942-425E-99EE-486745D38917}" type="pres">
      <dgm:prSet presAssocID="{E76130CD-4FC9-4E61-8C60-6C46E4E4BBB0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D5276C-6D9C-4063-B2A5-8DCCB2B4AEE0}" type="pres">
      <dgm:prSet presAssocID="{C6950E97-8EB6-4768-AA60-D1172552174C}" presName="sibTrans" presStyleLbl="sibTrans2D1" presStyleIdx="0" presStyleCnt="0"/>
      <dgm:spPr/>
    </dgm:pt>
    <dgm:pt modelId="{017A59F0-4A16-44F0-A85E-25FCBDDFDC6A}" type="pres">
      <dgm:prSet presAssocID="{0ACAAAD6-4058-48DF-BDE3-2EBD71AD7029}" presName="compNode" presStyleCnt="0"/>
      <dgm:spPr/>
    </dgm:pt>
    <dgm:pt modelId="{B529F63B-8018-4D97-9C3D-BF4494ED5AA5}" type="pres">
      <dgm:prSet presAssocID="{0ACAAAD6-4058-48DF-BDE3-2EBD71AD7029}" presName="childRect" presStyleLbl="bgAcc1" presStyleIdx="2" presStyleCnt="3" custLinFactNeighborX="932" custLinFactNeighborY="-3227">
        <dgm:presLayoutVars>
          <dgm:bulletEnabled val="1"/>
        </dgm:presLayoutVars>
      </dgm:prSet>
      <dgm:spPr/>
    </dgm:pt>
    <dgm:pt modelId="{FE551560-4A4F-488D-8DCA-4EE6F3F7A6F1}" type="pres">
      <dgm:prSet presAssocID="{0ACAAAD6-4058-48DF-BDE3-2EBD71AD702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1B8214F-B3C4-43A6-9A3C-78298431CEC4}" type="pres">
      <dgm:prSet presAssocID="{0ACAAAD6-4058-48DF-BDE3-2EBD71AD7029}" presName="parentRect" presStyleLbl="alignNode1" presStyleIdx="2" presStyleCnt="3" custScaleY="157518" custLinFactNeighborX="932" custLinFactNeighborY="11140"/>
      <dgm:spPr/>
    </dgm:pt>
    <dgm:pt modelId="{85D1E1A0-7FD9-4B03-984F-DA3E8CFCCE6F}" type="pres">
      <dgm:prSet presAssocID="{0ACAAAD6-4058-48DF-BDE3-2EBD71AD7029}" presName="adorn" presStyleLbl="fgAccFollowNode1" presStyleIdx="2" presStyleCnt="3" custLinFactNeighborX="-11062" custLinFactNeighborY="-69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682BA35-11B7-4432-9994-202EEBC2160F}" type="presOf" srcId="{3A760105-C664-4BE9-B104-EA95A64AE32A}" destId="{C55134C9-0450-47C4-9E49-18838371BB17}" srcOrd="1" destOrd="0" presId="urn:microsoft.com/office/officeart/2005/8/layout/bList2"/>
    <dgm:cxn modelId="{7D745836-2B96-4161-99F7-7D571DF7B118}" type="presOf" srcId="{E76130CD-4FC9-4E61-8C60-6C46E4E4BBB0}" destId="{8450C10A-6601-4E1A-B9EB-29B7E2532A67}" srcOrd="0" destOrd="0" presId="urn:microsoft.com/office/officeart/2005/8/layout/bList2"/>
    <dgm:cxn modelId="{8D3B8268-94BC-43F1-A5D8-6666CAA24114}" type="presOf" srcId="{E98680A7-E663-49B1-AD8F-A51BB21965C6}" destId="{1B04FB4B-7B4A-449E-8662-B663E060749E}" srcOrd="0" destOrd="1" presId="urn:microsoft.com/office/officeart/2005/8/layout/bList2"/>
    <dgm:cxn modelId="{F64F9048-4302-4CF5-B6D0-33E2397B4C30}" type="presOf" srcId="{AA7E23CE-B312-4664-948E-0745CB18B997}" destId="{B529F63B-8018-4D97-9C3D-BF4494ED5AA5}" srcOrd="0" destOrd="1" presId="urn:microsoft.com/office/officeart/2005/8/layout/bList2"/>
    <dgm:cxn modelId="{EE123E49-077A-4622-98BA-8289AC7AC0C1}" srcId="{0ACAAAD6-4058-48DF-BDE3-2EBD71AD7029}" destId="{02F97610-0D57-45D3-86A7-748E59C5665D}" srcOrd="0" destOrd="0" parTransId="{33748892-5A31-4557-B549-2A2446784793}" sibTransId="{FE550B4A-2AED-4CF3-91CF-2ADB8D8D8CD7}"/>
    <dgm:cxn modelId="{AF6E6850-7F0F-48B7-BCE4-6463293FFBDB}" srcId="{29D1C351-9229-4B7A-924F-64322EE27186}" destId="{0ACAAAD6-4058-48DF-BDE3-2EBD71AD7029}" srcOrd="2" destOrd="0" parTransId="{F769437A-0E5D-4A16-8FBC-6083C87A99DC}" sibTransId="{125793D9-1C18-454B-9714-34A385E5B137}"/>
    <dgm:cxn modelId="{B0D76D7F-832C-4EFD-83D9-4C0FB33EE24A}" type="presOf" srcId="{02F97610-0D57-45D3-86A7-748E59C5665D}" destId="{B529F63B-8018-4D97-9C3D-BF4494ED5AA5}" srcOrd="0" destOrd="0" presId="urn:microsoft.com/office/officeart/2005/8/layout/bList2"/>
    <dgm:cxn modelId="{AA027991-4570-405B-B09C-110F1CB34484}" srcId="{0ACAAAD6-4058-48DF-BDE3-2EBD71AD7029}" destId="{AA7E23CE-B312-4664-948E-0745CB18B997}" srcOrd="1" destOrd="0" parTransId="{694EB030-384D-4608-A67E-EE59437926FD}" sibTransId="{834F2594-CA70-430C-A4AA-4E9421D5492C}"/>
    <dgm:cxn modelId="{BB6AE3B0-3266-4E30-A8BA-5F4E35C57C5D}" type="presOf" srcId="{29D1C351-9229-4B7A-924F-64322EE27186}" destId="{8EE68EA8-867C-41BC-BD03-4886F3C2BDD9}" srcOrd="0" destOrd="0" presId="urn:microsoft.com/office/officeart/2005/8/layout/bList2"/>
    <dgm:cxn modelId="{2E0973BE-6F48-4F5D-B530-20BEC53626D5}" srcId="{3A760105-C664-4BE9-B104-EA95A64AE32A}" destId="{51FD996D-D0DF-4906-8C44-CB600A442107}" srcOrd="0" destOrd="0" parTransId="{888CF2EE-A618-4047-8552-2DC5B047D2B2}" sibTransId="{DD8738BC-3115-418F-A7DE-53181B38A7ED}"/>
    <dgm:cxn modelId="{A599B2C3-3597-421F-AA33-3A54F121097E}" type="presOf" srcId="{252EB0F4-1E11-4DEE-8EA4-CB3A50C8F1C8}" destId="{AB9C352B-C256-4B03-B606-6745E58F2C72}" srcOrd="0" destOrd="0" presId="urn:microsoft.com/office/officeart/2005/8/layout/bList2"/>
    <dgm:cxn modelId="{769657CA-A608-4638-AC45-067736EC2662}" type="presOf" srcId="{0ACAAAD6-4058-48DF-BDE3-2EBD71AD7029}" destId="{D1B8214F-B3C4-43A6-9A3C-78298431CEC4}" srcOrd="1" destOrd="0" presId="urn:microsoft.com/office/officeart/2005/8/layout/bList2"/>
    <dgm:cxn modelId="{F412D4CB-8018-474F-A8DC-7A95CF42942B}" type="presOf" srcId="{0ACAAAD6-4058-48DF-BDE3-2EBD71AD7029}" destId="{FE551560-4A4F-488D-8DCA-4EE6F3F7A6F1}" srcOrd="0" destOrd="0" presId="urn:microsoft.com/office/officeart/2005/8/layout/bList2"/>
    <dgm:cxn modelId="{F33D37D9-E7B0-4D58-961B-3A43E940BABD}" srcId="{3A760105-C664-4BE9-B104-EA95A64AE32A}" destId="{E98680A7-E663-49B1-AD8F-A51BB21965C6}" srcOrd="1" destOrd="0" parTransId="{9EC1056F-2800-455E-ABDF-53ACC351F1F1}" sibTransId="{5E9952EB-B351-4485-A7BA-E4683B13F03C}"/>
    <dgm:cxn modelId="{477833DB-2155-4BA4-950E-567B6EA3971B}" srcId="{29D1C351-9229-4B7A-924F-64322EE27186}" destId="{E76130CD-4FC9-4E61-8C60-6C46E4E4BBB0}" srcOrd="1" destOrd="0" parTransId="{A503D8CA-2B66-4187-BF87-8CA2A99F34E8}" sibTransId="{C6950E97-8EB6-4768-AA60-D1172552174C}"/>
    <dgm:cxn modelId="{606A67DB-7A64-4BEA-B11B-D1F41F229335}" type="presOf" srcId="{BCD33696-6F14-4DCC-A8F5-C52E4F44C22F}" destId="{E37B76FE-1A3F-40C4-A78E-A73EF217D046}" srcOrd="0" destOrd="0" presId="urn:microsoft.com/office/officeart/2005/8/layout/bList2"/>
    <dgm:cxn modelId="{B67EA5E5-90A4-44B9-9B7C-A3F07EF07DB7}" srcId="{29D1C351-9229-4B7A-924F-64322EE27186}" destId="{3A760105-C664-4BE9-B104-EA95A64AE32A}" srcOrd="0" destOrd="0" parTransId="{CAADEB4C-38CB-4EE2-9EA4-56C421B1B246}" sibTransId="{252EB0F4-1E11-4DEE-8EA4-CB3A50C8F1C8}"/>
    <dgm:cxn modelId="{CC1ADDE8-249E-447C-B7CA-00CBF7A149BF}" type="presOf" srcId="{3A760105-C664-4BE9-B104-EA95A64AE32A}" destId="{087C25E7-D4F9-4956-8555-9E0B31E5637C}" srcOrd="0" destOrd="0" presId="urn:microsoft.com/office/officeart/2005/8/layout/bList2"/>
    <dgm:cxn modelId="{BD1F66EB-6F01-485A-B72D-26CD196D53E3}" srcId="{E76130CD-4FC9-4E61-8C60-6C46E4E4BBB0}" destId="{BCD33696-6F14-4DCC-A8F5-C52E4F44C22F}" srcOrd="0" destOrd="0" parTransId="{B90BD42C-A71E-49C2-9526-F6EA854E954D}" sibTransId="{9068152C-351E-4776-A90A-D78DD48492B0}"/>
    <dgm:cxn modelId="{054BC2F3-E15E-44FC-9FD9-37A866C39BB3}" type="presOf" srcId="{C6950E97-8EB6-4768-AA60-D1172552174C}" destId="{D8D5276C-6D9C-4063-B2A5-8DCCB2B4AEE0}" srcOrd="0" destOrd="0" presId="urn:microsoft.com/office/officeart/2005/8/layout/bList2"/>
    <dgm:cxn modelId="{E8E155F7-7562-4184-9AB8-024816C7CCE5}" type="presOf" srcId="{51FD996D-D0DF-4906-8C44-CB600A442107}" destId="{1B04FB4B-7B4A-449E-8662-B663E060749E}" srcOrd="0" destOrd="0" presId="urn:microsoft.com/office/officeart/2005/8/layout/bList2"/>
    <dgm:cxn modelId="{ED7531F8-3411-4008-8224-B48112C4E1E0}" type="presOf" srcId="{E76130CD-4FC9-4E61-8C60-6C46E4E4BBB0}" destId="{2EA10E7A-365A-4408-A03F-F6A208DCB0B3}" srcOrd="1" destOrd="0" presId="urn:microsoft.com/office/officeart/2005/8/layout/bList2"/>
    <dgm:cxn modelId="{C5AC4CEE-B57A-407B-9323-78DD2AE8D5A5}" type="presParOf" srcId="{8EE68EA8-867C-41BC-BD03-4886F3C2BDD9}" destId="{F589EB9F-325C-446C-96AC-5429165DD3D2}" srcOrd="0" destOrd="0" presId="urn:microsoft.com/office/officeart/2005/8/layout/bList2"/>
    <dgm:cxn modelId="{1DBF2E01-8F84-49C3-87EA-68F1A90C2D5E}" type="presParOf" srcId="{F589EB9F-325C-446C-96AC-5429165DD3D2}" destId="{1B04FB4B-7B4A-449E-8662-B663E060749E}" srcOrd="0" destOrd="0" presId="urn:microsoft.com/office/officeart/2005/8/layout/bList2"/>
    <dgm:cxn modelId="{7DC79BFE-4E01-4782-A18B-2C62EAA3452F}" type="presParOf" srcId="{F589EB9F-325C-446C-96AC-5429165DD3D2}" destId="{087C25E7-D4F9-4956-8555-9E0B31E5637C}" srcOrd="1" destOrd="0" presId="urn:microsoft.com/office/officeart/2005/8/layout/bList2"/>
    <dgm:cxn modelId="{CB4AB365-982D-4E5A-8115-B6FAA3C7C71D}" type="presParOf" srcId="{F589EB9F-325C-446C-96AC-5429165DD3D2}" destId="{C55134C9-0450-47C4-9E49-18838371BB17}" srcOrd="2" destOrd="0" presId="urn:microsoft.com/office/officeart/2005/8/layout/bList2"/>
    <dgm:cxn modelId="{BA69749E-DFD3-4613-953D-DE374682692B}" type="presParOf" srcId="{F589EB9F-325C-446C-96AC-5429165DD3D2}" destId="{6D5859A6-DB64-41F7-8976-449005C2B556}" srcOrd="3" destOrd="0" presId="urn:microsoft.com/office/officeart/2005/8/layout/bList2"/>
    <dgm:cxn modelId="{EE329729-19ED-4CB0-9D4A-946E93E3F61B}" type="presParOf" srcId="{8EE68EA8-867C-41BC-BD03-4886F3C2BDD9}" destId="{AB9C352B-C256-4B03-B606-6745E58F2C72}" srcOrd="1" destOrd="0" presId="urn:microsoft.com/office/officeart/2005/8/layout/bList2"/>
    <dgm:cxn modelId="{92AFBEF0-2FB4-4296-B366-CB4293E68501}" type="presParOf" srcId="{8EE68EA8-867C-41BC-BD03-4886F3C2BDD9}" destId="{CC56F569-EDF5-4261-BC7C-56240A84A84D}" srcOrd="2" destOrd="0" presId="urn:microsoft.com/office/officeart/2005/8/layout/bList2"/>
    <dgm:cxn modelId="{B788C3FF-E57E-49C8-85BE-86B8A41879E8}" type="presParOf" srcId="{CC56F569-EDF5-4261-BC7C-56240A84A84D}" destId="{E37B76FE-1A3F-40C4-A78E-A73EF217D046}" srcOrd="0" destOrd="0" presId="urn:microsoft.com/office/officeart/2005/8/layout/bList2"/>
    <dgm:cxn modelId="{7F7A3B81-C05F-4A91-90CD-A63F1D8C3255}" type="presParOf" srcId="{CC56F569-EDF5-4261-BC7C-56240A84A84D}" destId="{8450C10A-6601-4E1A-B9EB-29B7E2532A67}" srcOrd="1" destOrd="0" presId="urn:microsoft.com/office/officeart/2005/8/layout/bList2"/>
    <dgm:cxn modelId="{51F2A412-2807-4F22-90EF-603B0DCA9AF2}" type="presParOf" srcId="{CC56F569-EDF5-4261-BC7C-56240A84A84D}" destId="{2EA10E7A-365A-4408-A03F-F6A208DCB0B3}" srcOrd="2" destOrd="0" presId="urn:microsoft.com/office/officeart/2005/8/layout/bList2"/>
    <dgm:cxn modelId="{024AB4CA-16B2-4523-AF98-BD561B1AA1A7}" type="presParOf" srcId="{CC56F569-EDF5-4261-BC7C-56240A84A84D}" destId="{4A69DC9B-0942-425E-99EE-486745D38917}" srcOrd="3" destOrd="0" presId="urn:microsoft.com/office/officeart/2005/8/layout/bList2"/>
    <dgm:cxn modelId="{935A8F0D-BD8A-432B-963B-04567153304F}" type="presParOf" srcId="{8EE68EA8-867C-41BC-BD03-4886F3C2BDD9}" destId="{D8D5276C-6D9C-4063-B2A5-8DCCB2B4AEE0}" srcOrd="3" destOrd="0" presId="urn:microsoft.com/office/officeart/2005/8/layout/bList2"/>
    <dgm:cxn modelId="{741F3B68-A1AD-4A47-A87D-AA71EFF89168}" type="presParOf" srcId="{8EE68EA8-867C-41BC-BD03-4886F3C2BDD9}" destId="{017A59F0-4A16-44F0-A85E-25FCBDDFDC6A}" srcOrd="4" destOrd="0" presId="urn:microsoft.com/office/officeart/2005/8/layout/bList2"/>
    <dgm:cxn modelId="{2B2A2421-8EC0-4AC5-86FA-4829FF417617}" type="presParOf" srcId="{017A59F0-4A16-44F0-A85E-25FCBDDFDC6A}" destId="{B529F63B-8018-4D97-9C3D-BF4494ED5AA5}" srcOrd="0" destOrd="0" presId="urn:microsoft.com/office/officeart/2005/8/layout/bList2"/>
    <dgm:cxn modelId="{12B452D9-0BFE-4038-8C54-FE73B826CD66}" type="presParOf" srcId="{017A59F0-4A16-44F0-A85E-25FCBDDFDC6A}" destId="{FE551560-4A4F-488D-8DCA-4EE6F3F7A6F1}" srcOrd="1" destOrd="0" presId="urn:microsoft.com/office/officeart/2005/8/layout/bList2"/>
    <dgm:cxn modelId="{13826A61-9BF5-4266-A21C-6A0007746108}" type="presParOf" srcId="{017A59F0-4A16-44F0-A85E-25FCBDDFDC6A}" destId="{D1B8214F-B3C4-43A6-9A3C-78298431CEC4}" srcOrd="2" destOrd="0" presId="urn:microsoft.com/office/officeart/2005/8/layout/bList2"/>
    <dgm:cxn modelId="{548D76E7-A717-4182-92F9-31E2AB6A533C}" type="presParOf" srcId="{017A59F0-4A16-44F0-A85E-25FCBDDFDC6A}" destId="{85D1E1A0-7FD9-4B03-984F-DA3E8CFCCE6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C1F36-B1EC-4B0F-8646-AC41393B181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45F60BD-0500-4A4B-9FE1-2B137D4ABF6C}">
      <dgm:prSet phldrT="[Text]" custT="1"/>
      <dgm:spPr/>
      <dgm:t>
        <a:bodyPr/>
        <a:lstStyle/>
        <a:p>
          <a:r>
            <a:rPr lang="el-GR" sz="2000" b="1" dirty="0">
              <a:latin typeface="Lucida Sans Unicode" pitchFamily="34" charset="0"/>
              <a:cs typeface="Lucida Sans Unicode" pitchFamily="34" charset="0"/>
            </a:rPr>
            <a:t>Μέλη εφορευτικής  επιτροπής</a:t>
          </a:r>
        </a:p>
      </dgm:t>
    </dgm:pt>
    <dgm:pt modelId="{E6B02532-94E3-40FB-B80A-DE1EE7D02033}" type="parTrans" cxnId="{F4373D94-77B6-4BEE-9699-F84C0403BDAD}">
      <dgm:prSet/>
      <dgm:spPr/>
      <dgm:t>
        <a:bodyPr/>
        <a:lstStyle/>
        <a:p>
          <a:endParaRPr lang="el-GR"/>
        </a:p>
      </dgm:t>
    </dgm:pt>
    <dgm:pt modelId="{A0A68EF2-BF6B-45B2-9C5B-278503B169BC}" type="sibTrans" cxnId="{F4373D94-77B6-4BEE-9699-F84C0403BDAD}">
      <dgm:prSet/>
      <dgm:spPr/>
      <dgm:t>
        <a:bodyPr/>
        <a:lstStyle/>
        <a:p>
          <a:endParaRPr lang="el-GR"/>
        </a:p>
      </dgm:t>
    </dgm:pt>
    <dgm:pt modelId="{BF14CE8A-E6FF-4EED-BCDE-4ABA516C62F4}">
      <dgm:prSet phldrT="[Text]" custT="1"/>
      <dgm:spPr/>
      <dgm:t>
        <a:bodyPr/>
        <a:lstStyle/>
        <a:p>
          <a:r>
            <a:rPr lang="el-GR" sz="2000" b="1" dirty="0">
              <a:latin typeface="Lucida Sans Unicode" pitchFamily="34" charset="0"/>
              <a:cs typeface="Lucida Sans Unicode" pitchFamily="34" charset="0"/>
            </a:rPr>
            <a:t> Μυστική ψηφοφορία</a:t>
          </a:r>
        </a:p>
      </dgm:t>
    </dgm:pt>
    <dgm:pt modelId="{E4F9F488-9C60-445E-956F-BBC23F725205}" type="parTrans" cxnId="{B3BF7AE5-CF2B-4C87-ADA7-30976846B98F}">
      <dgm:prSet/>
      <dgm:spPr/>
      <dgm:t>
        <a:bodyPr/>
        <a:lstStyle/>
        <a:p>
          <a:endParaRPr lang="el-GR"/>
        </a:p>
      </dgm:t>
    </dgm:pt>
    <dgm:pt modelId="{954152C5-BFF3-4F16-B760-AF2EFCF26726}" type="sibTrans" cxnId="{B3BF7AE5-CF2B-4C87-ADA7-30976846B98F}">
      <dgm:prSet/>
      <dgm:spPr/>
      <dgm:t>
        <a:bodyPr/>
        <a:lstStyle/>
        <a:p>
          <a:endParaRPr lang="el-GR"/>
        </a:p>
      </dgm:t>
    </dgm:pt>
    <dgm:pt modelId="{868B940D-E3A3-4BB7-BF86-68847B195581}">
      <dgm:prSet phldrT="[Text]" custT="1"/>
      <dgm:spPr/>
      <dgm:t>
        <a:bodyPr/>
        <a:lstStyle/>
        <a:p>
          <a:r>
            <a:rPr lang="el-GR" sz="2000" b="1" dirty="0">
              <a:latin typeface="Lucida Sans Unicode" pitchFamily="34" charset="0"/>
              <a:cs typeface="Lucida Sans Unicode" pitchFamily="34" charset="0"/>
            </a:rPr>
            <a:t>15μελές συμβούλιο </a:t>
          </a:r>
        </a:p>
      </dgm:t>
    </dgm:pt>
    <dgm:pt modelId="{074EEB5A-974A-4D94-99BE-A9974F8BCF1D}" type="parTrans" cxnId="{407DA508-62CB-4FF5-A023-00D17046649C}">
      <dgm:prSet/>
      <dgm:spPr/>
      <dgm:t>
        <a:bodyPr/>
        <a:lstStyle/>
        <a:p>
          <a:endParaRPr lang="el-GR"/>
        </a:p>
      </dgm:t>
    </dgm:pt>
    <dgm:pt modelId="{F1302BCF-84B8-4342-989E-63FECB4DDF71}" type="sibTrans" cxnId="{407DA508-62CB-4FF5-A023-00D17046649C}">
      <dgm:prSet/>
      <dgm:spPr/>
      <dgm:t>
        <a:bodyPr/>
        <a:lstStyle/>
        <a:p>
          <a:endParaRPr lang="el-GR"/>
        </a:p>
      </dgm:t>
    </dgm:pt>
    <dgm:pt modelId="{28BA811E-0A69-4448-9059-71A82EBFD608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Κάθε τμήμα ορίζει έναν αντιπρόσωπο </a:t>
          </a:r>
        </a:p>
      </dgm:t>
    </dgm:pt>
    <dgm:pt modelId="{42BC37D9-1BF4-4263-86BF-FBFFADD22E10}" type="parTrans" cxnId="{F4311425-DD12-4D6E-B34B-04F3CBC59F3A}">
      <dgm:prSet/>
      <dgm:spPr/>
      <dgm:t>
        <a:bodyPr/>
        <a:lstStyle/>
        <a:p>
          <a:endParaRPr lang="el-GR"/>
        </a:p>
      </dgm:t>
    </dgm:pt>
    <dgm:pt modelId="{029D1F8C-02A1-4527-92B5-A4515952FADF}" type="sibTrans" cxnId="{F4311425-DD12-4D6E-B34B-04F3CBC59F3A}">
      <dgm:prSet/>
      <dgm:spPr/>
      <dgm:t>
        <a:bodyPr/>
        <a:lstStyle/>
        <a:p>
          <a:endParaRPr lang="el-GR"/>
        </a:p>
      </dgm:t>
    </dgm:pt>
    <dgm:pt modelId="{82E1E438-E595-4268-BC89-2F785315BCEF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Υποψήφιοι</a:t>
          </a:r>
        </a:p>
      </dgm:t>
    </dgm:pt>
    <dgm:pt modelId="{EE7EA1AE-9529-4225-BB61-110680AAB94E}" type="parTrans" cxnId="{093B3663-961D-480F-B7BE-2B348F0AD1EE}">
      <dgm:prSet/>
      <dgm:spPr/>
      <dgm:t>
        <a:bodyPr/>
        <a:lstStyle/>
        <a:p>
          <a:endParaRPr lang="el-GR"/>
        </a:p>
      </dgm:t>
    </dgm:pt>
    <dgm:pt modelId="{B6449453-5909-4525-B5EB-474BD6D7EA7A}" type="sibTrans" cxnId="{093B3663-961D-480F-B7BE-2B348F0AD1EE}">
      <dgm:prSet/>
      <dgm:spPr/>
      <dgm:t>
        <a:bodyPr/>
        <a:lstStyle/>
        <a:p>
          <a:endParaRPr lang="el-GR"/>
        </a:p>
      </dgm:t>
    </dgm:pt>
    <dgm:pt modelId="{DF4A34F8-5F6C-4FB6-868C-6E67AF76660F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Ψηφοδέλτια</a:t>
          </a:r>
        </a:p>
      </dgm:t>
    </dgm:pt>
    <dgm:pt modelId="{9D94FB3F-AFBD-41D1-A67D-2F6E313119B2}" type="parTrans" cxnId="{3EEB9A89-47A5-44EA-86E5-EA704BC65DF9}">
      <dgm:prSet/>
      <dgm:spPr/>
      <dgm:t>
        <a:bodyPr/>
        <a:lstStyle/>
        <a:p>
          <a:endParaRPr lang="el-GR"/>
        </a:p>
      </dgm:t>
    </dgm:pt>
    <dgm:pt modelId="{71734E9A-CE2C-4CA5-B6CC-E68763E0BF5C}" type="sibTrans" cxnId="{3EEB9A89-47A5-44EA-86E5-EA704BC65DF9}">
      <dgm:prSet/>
      <dgm:spPr/>
      <dgm:t>
        <a:bodyPr/>
        <a:lstStyle/>
        <a:p>
          <a:endParaRPr lang="el-GR"/>
        </a:p>
      </dgm:t>
    </dgm:pt>
    <dgm:pt modelId="{B32C7275-E92D-41E1-9A04-8370494915EC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Πρόεδρος-Αντιπρόεδρος-Γραμματέας</a:t>
          </a:r>
        </a:p>
      </dgm:t>
    </dgm:pt>
    <dgm:pt modelId="{1211F7D6-DF35-422B-B708-D3D6FBC6015D}" type="parTrans" cxnId="{F3ACAE1D-1A26-4EF1-9677-623C6148A149}">
      <dgm:prSet/>
      <dgm:spPr/>
      <dgm:t>
        <a:bodyPr/>
        <a:lstStyle/>
        <a:p>
          <a:endParaRPr lang="el-GR"/>
        </a:p>
      </dgm:t>
    </dgm:pt>
    <dgm:pt modelId="{10ED51AE-20E7-4155-B37D-DE72B8C7245F}" type="sibTrans" cxnId="{F3ACAE1D-1A26-4EF1-9677-623C6148A149}">
      <dgm:prSet/>
      <dgm:spPr/>
      <dgm:t>
        <a:bodyPr/>
        <a:lstStyle/>
        <a:p>
          <a:endParaRPr lang="el-GR"/>
        </a:p>
      </dgm:t>
    </dgm:pt>
    <dgm:pt modelId="{76E798E0-CB7C-4814-A97A-AC933D26E6A8}">
      <dgm:prSet custT="1"/>
      <dgm:spPr/>
      <dgm:t>
        <a:bodyPr/>
        <a:lstStyle/>
        <a:p>
          <a:r>
            <a:rPr lang="el-GR" sz="1800" b="1" dirty="0">
              <a:latin typeface="Lucida Sans Unicode" pitchFamily="34" charset="0"/>
              <a:cs typeface="Lucida Sans Unicode" pitchFamily="34" charset="0"/>
            </a:rPr>
            <a:t>12 μέλη ΙΣΟΤΙΜΑ</a:t>
          </a:r>
        </a:p>
      </dgm:t>
    </dgm:pt>
    <dgm:pt modelId="{7ECDB479-AF35-4860-BA62-BF96995E951E}" type="parTrans" cxnId="{4FDF1E00-7280-4243-B961-106ED6DC0729}">
      <dgm:prSet/>
      <dgm:spPr/>
      <dgm:t>
        <a:bodyPr/>
        <a:lstStyle/>
        <a:p>
          <a:endParaRPr lang="el-GR"/>
        </a:p>
      </dgm:t>
    </dgm:pt>
    <dgm:pt modelId="{B2E74C16-57CE-4DF3-822B-FBBFC7FA0B2C}" type="sibTrans" cxnId="{4FDF1E00-7280-4243-B961-106ED6DC0729}">
      <dgm:prSet/>
      <dgm:spPr/>
      <dgm:t>
        <a:bodyPr/>
        <a:lstStyle/>
        <a:p>
          <a:endParaRPr lang="el-GR"/>
        </a:p>
      </dgm:t>
    </dgm:pt>
    <dgm:pt modelId="{FEF0B43D-2421-43D7-8703-A5495A01A3BB}" type="pres">
      <dgm:prSet presAssocID="{DC1C1F36-B1EC-4B0F-8646-AC41393B181F}" presName="diagram" presStyleCnt="0">
        <dgm:presLayoutVars>
          <dgm:dir/>
          <dgm:animLvl val="lvl"/>
          <dgm:resizeHandles val="exact"/>
        </dgm:presLayoutVars>
      </dgm:prSet>
      <dgm:spPr/>
    </dgm:pt>
    <dgm:pt modelId="{32D6CAB9-B8E0-4586-9E8E-67793360BC9D}" type="pres">
      <dgm:prSet presAssocID="{C45F60BD-0500-4A4B-9FE1-2B137D4ABF6C}" presName="compNode" presStyleCnt="0"/>
      <dgm:spPr/>
    </dgm:pt>
    <dgm:pt modelId="{EA1024E3-DA97-440A-A6A2-7FDE9D3A37A5}" type="pres">
      <dgm:prSet presAssocID="{C45F60BD-0500-4A4B-9FE1-2B137D4ABF6C}" presName="childRect" presStyleLbl="bgAcc1" presStyleIdx="0" presStyleCnt="3" custScaleX="101412" custScaleY="102807">
        <dgm:presLayoutVars>
          <dgm:bulletEnabled val="1"/>
        </dgm:presLayoutVars>
      </dgm:prSet>
      <dgm:spPr/>
    </dgm:pt>
    <dgm:pt modelId="{186C271A-1F03-462F-A0CE-F4F8AD77772C}" type="pres">
      <dgm:prSet presAssocID="{C45F60BD-0500-4A4B-9FE1-2B137D4ABF6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76EAF9A-1ACB-4D31-80A5-9C224988F3C2}" type="pres">
      <dgm:prSet presAssocID="{C45F60BD-0500-4A4B-9FE1-2B137D4ABF6C}" presName="parentRect" presStyleLbl="alignNode1" presStyleIdx="0" presStyleCnt="3" custScaleX="101874" custScaleY="183360"/>
      <dgm:spPr/>
    </dgm:pt>
    <dgm:pt modelId="{914E03B3-D704-4705-AFAB-9B63872307C4}" type="pres">
      <dgm:prSet presAssocID="{C45F60BD-0500-4A4B-9FE1-2B137D4ABF6C}" presName="adorn" presStyleLbl="fgAccFollowNode1" presStyleIdx="0" presStyleCnt="3" custLinFactNeighborX="8142" custLinFactNeighborY="41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3389C3-3697-4934-9A18-C36FD1BD3FDC}" type="pres">
      <dgm:prSet presAssocID="{A0A68EF2-BF6B-45B2-9C5B-278503B169BC}" presName="sibTrans" presStyleLbl="sibTrans2D1" presStyleIdx="0" presStyleCnt="0"/>
      <dgm:spPr/>
    </dgm:pt>
    <dgm:pt modelId="{12CDF25B-BB40-4744-9BD4-A540879F8B32}" type="pres">
      <dgm:prSet presAssocID="{BF14CE8A-E6FF-4EED-BCDE-4ABA516C62F4}" presName="compNode" presStyleCnt="0"/>
      <dgm:spPr/>
    </dgm:pt>
    <dgm:pt modelId="{06CF3095-09BA-4831-8B6A-B4AF6914CF2A}" type="pres">
      <dgm:prSet presAssocID="{BF14CE8A-E6FF-4EED-BCDE-4ABA516C62F4}" presName="childRect" presStyleLbl="bgAcc1" presStyleIdx="1" presStyleCnt="3" custLinFactNeighborX="-1337" custLinFactNeighborY="1485">
        <dgm:presLayoutVars>
          <dgm:bulletEnabled val="1"/>
        </dgm:presLayoutVars>
      </dgm:prSet>
      <dgm:spPr/>
    </dgm:pt>
    <dgm:pt modelId="{AD7C4877-DB77-4512-8D16-23F157E3204B}" type="pres">
      <dgm:prSet presAssocID="{BF14CE8A-E6FF-4EED-BCDE-4ABA516C62F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7E68D4D-E30F-424C-8981-29E691471F78}" type="pres">
      <dgm:prSet presAssocID="{BF14CE8A-E6FF-4EED-BCDE-4ABA516C62F4}" presName="parentRect" presStyleLbl="alignNode1" presStyleIdx="1" presStyleCnt="3" custScaleY="184006" custLinFactNeighborX="-1337" custLinFactNeighborY="8140"/>
      <dgm:spPr/>
    </dgm:pt>
    <dgm:pt modelId="{2DBFAB7D-3F8B-4BD2-9633-712CE14E769B}" type="pres">
      <dgm:prSet presAssocID="{BF14CE8A-E6FF-4EED-BCDE-4ABA516C62F4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55E39B-75E1-4C32-8B15-D97AC17E2B0C}" type="pres">
      <dgm:prSet presAssocID="{954152C5-BFF3-4F16-B760-AF2EFCF26726}" presName="sibTrans" presStyleLbl="sibTrans2D1" presStyleIdx="0" presStyleCnt="0"/>
      <dgm:spPr/>
    </dgm:pt>
    <dgm:pt modelId="{F7604FB3-42C4-429D-831B-1C41FC10AB7E}" type="pres">
      <dgm:prSet presAssocID="{868B940D-E3A3-4BB7-BF86-68847B195581}" presName="compNode" presStyleCnt="0"/>
      <dgm:spPr/>
    </dgm:pt>
    <dgm:pt modelId="{8A4513B7-271A-4DE5-9BA9-2487AE54C0EF}" type="pres">
      <dgm:prSet presAssocID="{868B940D-E3A3-4BB7-BF86-68847B195581}" presName="childRect" presStyleLbl="bgAcc1" presStyleIdx="2" presStyleCnt="3" custLinFactNeighborX="1111" custLinFactNeighborY="-10508">
        <dgm:presLayoutVars>
          <dgm:bulletEnabled val="1"/>
        </dgm:presLayoutVars>
      </dgm:prSet>
      <dgm:spPr/>
    </dgm:pt>
    <dgm:pt modelId="{92F0DD0F-1B0A-4ADB-90FC-07FD8AAA9F52}" type="pres">
      <dgm:prSet presAssocID="{868B940D-E3A3-4BB7-BF86-68847B19558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696E3D-8548-45D0-96E1-7C4D3D0AAD3C}" type="pres">
      <dgm:prSet presAssocID="{868B940D-E3A3-4BB7-BF86-68847B195581}" presName="parentRect" presStyleLbl="alignNode1" presStyleIdx="2" presStyleCnt="3" custScaleY="184006" custLinFactNeighborX="1111" custLinFactNeighborY="8140"/>
      <dgm:spPr/>
    </dgm:pt>
    <dgm:pt modelId="{1CD19E6F-DC02-414C-B7C5-89C1575F7F48}" type="pres">
      <dgm:prSet presAssocID="{868B940D-E3A3-4BB7-BF86-68847B195581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FDF1E00-7280-4243-B961-106ED6DC0729}" srcId="{868B940D-E3A3-4BB7-BF86-68847B195581}" destId="{76E798E0-CB7C-4814-A97A-AC933D26E6A8}" srcOrd="1" destOrd="0" parTransId="{7ECDB479-AF35-4860-BA62-BF96995E951E}" sibTransId="{B2E74C16-57CE-4DF3-822B-FBBFC7FA0B2C}"/>
    <dgm:cxn modelId="{407DA508-62CB-4FF5-A023-00D17046649C}" srcId="{DC1C1F36-B1EC-4B0F-8646-AC41393B181F}" destId="{868B940D-E3A3-4BB7-BF86-68847B195581}" srcOrd="2" destOrd="0" parTransId="{074EEB5A-974A-4D94-99BE-A9974F8BCF1D}" sibTransId="{F1302BCF-84B8-4342-989E-63FECB4DDF71}"/>
    <dgm:cxn modelId="{F3ACAE1D-1A26-4EF1-9677-623C6148A149}" srcId="{868B940D-E3A3-4BB7-BF86-68847B195581}" destId="{B32C7275-E92D-41E1-9A04-8370494915EC}" srcOrd="0" destOrd="0" parTransId="{1211F7D6-DF35-422B-B708-D3D6FBC6015D}" sibTransId="{10ED51AE-20E7-4155-B37D-DE72B8C7245F}"/>
    <dgm:cxn modelId="{F4311425-DD12-4D6E-B34B-04F3CBC59F3A}" srcId="{C45F60BD-0500-4A4B-9FE1-2B137D4ABF6C}" destId="{28BA811E-0A69-4448-9059-71A82EBFD608}" srcOrd="0" destOrd="0" parTransId="{42BC37D9-1BF4-4263-86BF-FBFFADD22E10}" sibTransId="{029D1F8C-02A1-4527-92B5-A4515952FADF}"/>
    <dgm:cxn modelId="{28F0C733-B0A2-40FD-9FD3-7EAB42D91D83}" type="presOf" srcId="{BF14CE8A-E6FF-4EED-BCDE-4ABA516C62F4}" destId="{47E68D4D-E30F-424C-8981-29E691471F78}" srcOrd="1" destOrd="0" presId="urn:microsoft.com/office/officeart/2005/8/layout/bList2"/>
    <dgm:cxn modelId="{376D225C-53DF-43B8-BE8C-00CC8D53EA90}" type="presOf" srcId="{76E798E0-CB7C-4814-A97A-AC933D26E6A8}" destId="{8A4513B7-271A-4DE5-9BA9-2487AE54C0EF}" srcOrd="0" destOrd="1" presId="urn:microsoft.com/office/officeart/2005/8/layout/bList2"/>
    <dgm:cxn modelId="{093B3663-961D-480F-B7BE-2B348F0AD1EE}" srcId="{BF14CE8A-E6FF-4EED-BCDE-4ABA516C62F4}" destId="{82E1E438-E595-4268-BC89-2F785315BCEF}" srcOrd="0" destOrd="0" parTransId="{EE7EA1AE-9529-4225-BB61-110680AAB94E}" sibTransId="{B6449453-5909-4525-B5EB-474BD6D7EA7A}"/>
    <dgm:cxn modelId="{D9D76B74-F9FE-475A-905B-0AC97CE84049}" type="presOf" srcId="{82E1E438-E595-4268-BC89-2F785315BCEF}" destId="{06CF3095-09BA-4831-8B6A-B4AF6914CF2A}" srcOrd="0" destOrd="0" presId="urn:microsoft.com/office/officeart/2005/8/layout/bList2"/>
    <dgm:cxn modelId="{58DA6D54-1A81-4044-8F5A-2F4A4C556F05}" type="presOf" srcId="{DF4A34F8-5F6C-4FB6-868C-6E67AF76660F}" destId="{06CF3095-09BA-4831-8B6A-B4AF6914CF2A}" srcOrd="0" destOrd="1" presId="urn:microsoft.com/office/officeart/2005/8/layout/bList2"/>
    <dgm:cxn modelId="{2317D374-ADDB-4042-B8D4-461770947D17}" type="presOf" srcId="{C45F60BD-0500-4A4B-9FE1-2B137D4ABF6C}" destId="{976EAF9A-1ACB-4D31-80A5-9C224988F3C2}" srcOrd="1" destOrd="0" presId="urn:microsoft.com/office/officeart/2005/8/layout/bList2"/>
    <dgm:cxn modelId="{3EEB9A89-47A5-44EA-86E5-EA704BC65DF9}" srcId="{BF14CE8A-E6FF-4EED-BCDE-4ABA516C62F4}" destId="{DF4A34F8-5F6C-4FB6-868C-6E67AF76660F}" srcOrd="1" destOrd="0" parTransId="{9D94FB3F-AFBD-41D1-A67D-2F6E313119B2}" sibTransId="{71734E9A-CE2C-4CA5-B6CC-E68763E0BF5C}"/>
    <dgm:cxn modelId="{45CEEF89-3AE6-4C35-9789-9BCB484D5086}" type="presOf" srcId="{BF14CE8A-E6FF-4EED-BCDE-4ABA516C62F4}" destId="{AD7C4877-DB77-4512-8D16-23F157E3204B}" srcOrd="0" destOrd="0" presId="urn:microsoft.com/office/officeart/2005/8/layout/bList2"/>
    <dgm:cxn modelId="{7E31478B-9E4C-4733-9BDB-763FEB5F77C1}" type="presOf" srcId="{28BA811E-0A69-4448-9059-71A82EBFD608}" destId="{EA1024E3-DA97-440A-A6A2-7FDE9D3A37A5}" srcOrd="0" destOrd="0" presId="urn:microsoft.com/office/officeart/2005/8/layout/bList2"/>
    <dgm:cxn modelId="{F4373D94-77B6-4BEE-9699-F84C0403BDAD}" srcId="{DC1C1F36-B1EC-4B0F-8646-AC41393B181F}" destId="{C45F60BD-0500-4A4B-9FE1-2B137D4ABF6C}" srcOrd="0" destOrd="0" parTransId="{E6B02532-94E3-40FB-B80A-DE1EE7D02033}" sibTransId="{A0A68EF2-BF6B-45B2-9C5B-278503B169BC}"/>
    <dgm:cxn modelId="{1505FB9E-1F91-4BB6-ADA5-1CAE34CA7023}" type="presOf" srcId="{868B940D-E3A3-4BB7-BF86-68847B195581}" destId="{92F0DD0F-1B0A-4ADB-90FC-07FD8AAA9F52}" srcOrd="0" destOrd="0" presId="urn:microsoft.com/office/officeart/2005/8/layout/bList2"/>
    <dgm:cxn modelId="{3F29EFAA-F993-46E0-8D6D-0ED8BC90AEFC}" type="presOf" srcId="{868B940D-E3A3-4BB7-BF86-68847B195581}" destId="{C8696E3D-8548-45D0-96E1-7C4D3D0AAD3C}" srcOrd="1" destOrd="0" presId="urn:microsoft.com/office/officeart/2005/8/layout/bList2"/>
    <dgm:cxn modelId="{DAE406BF-042D-4A7D-9129-DEE37DF39289}" type="presOf" srcId="{B32C7275-E92D-41E1-9A04-8370494915EC}" destId="{8A4513B7-271A-4DE5-9BA9-2487AE54C0EF}" srcOrd="0" destOrd="0" presId="urn:microsoft.com/office/officeart/2005/8/layout/bList2"/>
    <dgm:cxn modelId="{B3334BBF-3134-46A2-BB19-2681D6A93837}" type="presOf" srcId="{A0A68EF2-BF6B-45B2-9C5B-278503B169BC}" destId="{473389C3-3697-4934-9A18-C36FD1BD3FDC}" srcOrd="0" destOrd="0" presId="urn:microsoft.com/office/officeart/2005/8/layout/bList2"/>
    <dgm:cxn modelId="{E93E4DDC-3F2F-4B4C-BF8E-F2A8A9D7A7F9}" type="presOf" srcId="{954152C5-BFF3-4F16-B760-AF2EFCF26726}" destId="{2255E39B-75E1-4C32-8B15-D97AC17E2B0C}" srcOrd="0" destOrd="0" presId="urn:microsoft.com/office/officeart/2005/8/layout/bList2"/>
    <dgm:cxn modelId="{B3BF7AE5-CF2B-4C87-ADA7-30976846B98F}" srcId="{DC1C1F36-B1EC-4B0F-8646-AC41393B181F}" destId="{BF14CE8A-E6FF-4EED-BCDE-4ABA516C62F4}" srcOrd="1" destOrd="0" parTransId="{E4F9F488-9C60-445E-956F-BBC23F725205}" sibTransId="{954152C5-BFF3-4F16-B760-AF2EFCF26726}"/>
    <dgm:cxn modelId="{B2616EED-0E04-48B8-8CD5-D0AEBEB404CC}" type="presOf" srcId="{C45F60BD-0500-4A4B-9FE1-2B137D4ABF6C}" destId="{186C271A-1F03-462F-A0CE-F4F8AD77772C}" srcOrd="0" destOrd="0" presId="urn:microsoft.com/office/officeart/2005/8/layout/bList2"/>
    <dgm:cxn modelId="{92A9C2EF-A4D6-4D7C-8016-F96FE1F52EF2}" type="presOf" srcId="{DC1C1F36-B1EC-4B0F-8646-AC41393B181F}" destId="{FEF0B43D-2421-43D7-8703-A5495A01A3BB}" srcOrd="0" destOrd="0" presId="urn:microsoft.com/office/officeart/2005/8/layout/bList2"/>
    <dgm:cxn modelId="{EE3E670C-5E1C-4301-AC91-D931C4060308}" type="presParOf" srcId="{FEF0B43D-2421-43D7-8703-A5495A01A3BB}" destId="{32D6CAB9-B8E0-4586-9E8E-67793360BC9D}" srcOrd="0" destOrd="0" presId="urn:microsoft.com/office/officeart/2005/8/layout/bList2"/>
    <dgm:cxn modelId="{25737F46-311B-444C-9689-52EF930C1146}" type="presParOf" srcId="{32D6CAB9-B8E0-4586-9E8E-67793360BC9D}" destId="{EA1024E3-DA97-440A-A6A2-7FDE9D3A37A5}" srcOrd="0" destOrd="0" presId="urn:microsoft.com/office/officeart/2005/8/layout/bList2"/>
    <dgm:cxn modelId="{BDB1B1B7-FF48-4FC9-8D83-135B399CCC03}" type="presParOf" srcId="{32D6CAB9-B8E0-4586-9E8E-67793360BC9D}" destId="{186C271A-1F03-462F-A0CE-F4F8AD77772C}" srcOrd="1" destOrd="0" presId="urn:microsoft.com/office/officeart/2005/8/layout/bList2"/>
    <dgm:cxn modelId="{E2F64991-4359-4CCC-9014-6DFB8A64EA32}" type="presParOf" srcId="{32D6CAB9-B8E0-4586-9E8E-67793360BC9D}" destId="{976EAF9A-1ACB-4D31-80A5-9C224988F3C2}" srcOrd="2" destOrd="0" presId="urn:microsoft.com/office/officeart/2005/8/layout/bList2"/>
    <dgm:cxn modelId="{F275788C-1404-4B60-8876-646A40A12B1E}" type="presParOf" srcId="{32D6CAB9-B8E0-4586-9E8E-67793360BC9D}" destId="{914E03B3-D704-4705-AFAB-9B63872307C4}" srcOrd="3" destOrd="0" presId="urn:microsoft.com/office/officeart/2005/8/layout/bList2"/>
    <dgm:cxn modelId="{7CA3F443-A995-4B83-97DD-1EF9BA3EA910}" type="presParOf" srcId="{FEF0B43D-2421-43D7-8703-A5495A01A3BB}" destId="{473389C3-3697-4934-9A18-C36FD1BD3FDC}" srcOrd="1" destOrd="0" presId="urn:microsoft.com/office/officeart/2005/8/layout/bList2"/>
    <dgm:cxn modelId="{34A0FF90-9552-4B2A-9A11-7C80E228E434}" type="presParOf" srcId="{FEF0B43D-2421-43D7-8703-A5495A01A3BB}" destId="{12CDF25B-BB40-4744-9BD4-A540879F8B32}" srcOrd="2" destOrd="0" presId="urn:microsoft.com/office/officeart/2005/8/layout/bList2"/>
    <dgm:cxn modelId="{A07B09A9-B95C-45FB-9E3E-980BCDE8B104}" type="presParOf" srcId="{12CDF25B-BB40-4744-9BD4-A540879F8B32}" destId="{06CF3095-09BA-4831-8B6A-B4AF6914CF2A}" srcOrd="0" destOrd="0" presId="urn:microsoft.com/office/officeart/2005/8/layout/bList2"/>
    <dgm:cxn modelId="{7C8C6915-92BC-434B-80CE-969809141AD0}" type="presParOf" srcId="{12CDF25B-BB40-4744-9BD4-A540879F8B32}" destId="{AD7C4877-DB77-4512-8D16-23F157E3204B}" srcOrd="1" destOrd="0" presId="urn:microsoft.com/office/officeart/2005/8/layout/bList2"/>
    <dgm:cxn modelId="{7E838C7E-1450-4081-8073-7B23A2BA77BD}" type="presParOf" srcId="{12CDF25B-BB40-4744-9BD4-A540879F8B32}" destId="{47E68D4D-E30F-424C-8981-29E691471F78}" srcOrd="2" destOrd="0" presId="urn:microsoft.com/office/officeart/2005/8/layout/bList2"/>
    <dgm:cxn modelId="{A6CD507B-8B9A-4024-8E41-86AD288237ED}" type="presParOf" srcId="{12CDF25B-BB40-4744-9BD4-A540879F8B32}" destId="{2DBFAB7D-3F8B-4BD2-9633-712CE14E769B}" srcOrd="3" destOrd="0" presId="urn:microsoft.com/office/officeart/2005/8/layout/bList2"/>
    <dgm:cxn modelId="{1C58F139-590E-4073-92A1-C79B909B4D22}" type="presParOf" srcId="{FEF0B43D-2421-43D7-8703-A5495A01A3BB}" destId="{2255E39B-75E1-4C32-8B15-D97AC17E2B0C}" srcOrd="3" destOrd="0" presId="urn:microsoft.com/office/officeart/2005/8/layout/bList2"/>
    <dgm:cxn modelId="{040E7673-D5E8-456F-BDC5-85992819147B}" type="presParOf" srcId="{FEF0B43D-2421-43D7-8703-A5495A01A3BB}" destId="{F7604FB3-42C4-429D-831B-1C41FC10AB7E}" srcOrd="4" destOrd="0" presId="urn:microsoft.com/office/officeart/2005/8/layout/bList2"/>
    <dgm:cxn modelId="{94D1F0B0-DEB9-48DC-8B2B-F0A06379756D}" type="presParOf" srcId="{F7604FB3-42C4-429D-831B-1C41FC10AB7E}" destId="{8A4513B7-271A-4DE5-9BA9-2487AE54C0EF}" srcOrd="0" destOrd="0" presId="urn:microsoft.com/office/officeart/2005/8/layout/bList2"/>
    <dgm:cxn modelId="{33FA1C65-9E93-413E-AA8A-CF9A96392B00}" type="presParOf" srcId="{F7604FB3-42C4-429D-831B-1C41FC10AB7E}" destId="{92F0DD0F-1B0A-4ADB-90FC-07FD8AAA9F52}" srcOrd="1" destOrd="0" presId="urn:microsoft.com/office/officeart/2005/8/layout/bList2"/>
    <dgm:cxn modelId="{9071E71B-738D-4E93-81D4-7DA2BCAC60DB}" type="presParOf" srcId="{F7604FB3-42C4-429D-831B-1C41FC10AB7E}" destId="{C8696E3D-8548-45D0-96E1-7C4D3D0AAD3C}" srcOrd="2" destOrd="0" presId="urn:microsoft.com/office/officeart/2005/8/layout/bList2"/>
    <dgm:cxn modelId="{0705EE60-B0C8-4C53-9C5C-006D77221C2F}" type="presParOf" srcId="{F7604FB3-42C4-429D-831B-1C41FC10AB7E}" destId="{1CD19E6F-DC02-414C-B7C5-89C1575F7F4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FB4B-7B4A-449E-8662-B663E060749E}">
      <dsp:nvSpPr>
        <dsp:cNvPr id="0" name=""/>
        <dsp:cNvSpPr/>
      </dsp:nvSpPr>
      <dsp:spPr>
        <a:xfrm>
          <a:off x="143511" y="964702"/>
          <a:ext cx="2420388" cy="18067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Γενική συνέλευση τμήματος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3μελής εφορευτική επιτροπή</a:t>
          </a:r>
        </a:p>
      </dsp:txBody>
      <dsp:txXfrm>
        <a:off x="185846" y="1007037"/>
        <a:ext cx="2335718" cy="1764433"/>
      </dsp:txXfrm>
    </dsp:sp>
    <dsp:sp modelId="{C55134C9-0450-47C4-9E49-18838371BB17}">
      <dsp:nvSpPr>
        <dsp:cNvPr id="0" name=""/>
        <dsp:cNvSpPr/>
      </dsp:nvSpPr>
      <dsp:spPr>
        <a:xfrm>
          <a:off x="143499" y="2692896"/>
          <a:ext cx="2413296" cy="1104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Ψηφοδέλτια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Υποψήφιοι</a:t>
          </a:r>
        </a:p>
      </dsp:txBody>
      <dsp:txXfrm>
        <a:off x="143499" y="2692896"/>
        <a:ext cx="1699504" cy="1104564"/>
      </dsp:txXfrm>
    </dsp:sp>
    <dsp:sp modelId="{6D5859A6-DB64-41F7-8976-449005C2B556}">
      <dsp:nvSpPr>
        <dsp:cNvPr id="0" name=""/>
        <dsp:cNvSpPr/>
      </dsp:nvSpPr>
      <dsp:spPr>
        <a:xfrm>
          <a:off x="1778057" y="2968087"/>
          <a:ext cx="847135" cy="8471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B76FE-1A3F-40C4-A78E-A73EF217D046}">
      <dsp:nvSpPr>
        <dsp:cNvPr id="0" name=""/>
        <dsp:cNvSpPr/>
      </dsp:nvSpPr>
      <dsp:spPr>
        <a:xfrm>
          <a:off x="2952321" y="965786"/>
          <a:ext cx="2420388" cy="18067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Μυστική ψήφος</a:t>
          </a:r>
        </a:p>
      </dsp:txBody>
      <dsp:txXfrm>
        <a:off x="2994656" y="1008121"/>
        <a:ext cx="2335718" cy="1764433"/>
      </dsp:txXfrm>
    </dsp:sp>
    <dsp:sp modelId="{2EA10E7A-365A-4408-A03F-F6A208DCB0B3}">
      <dsp:nvSpPr>
        <dsp:cNvPr id="0" name=""/>
        <dsp:cNvSpPr/>
      </dsp:nvSpPr>
      <dsp:spPr>
        <a:xfrm>
          <a:off x="2951825" y="2708213"/>
          <a:ext cx="2422445" cy="1137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Ψηφοφορία: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Καταμέτρηση ψήφων</a:t>
          </a:r>
        </a:p>
      </dsp:txBody>
      <dsp:txXfrm>
        <a:off x="2951825" y="2708213"/>
        <a:ext cx="1705947" cy="1137902"/>
      </dsp:txXfrm>
    </dsp:sp>
    <dsp:sp modelId="{4A69DC9B-0942-425E-99EE-486745D38917}">
      <dsp:nvSpPr>
        <dsp:cNvPr id="0" name=""/>
        <dsp:cNvSpPr/>
      </dsp:nvSpPr>
      <dsp:spPr>
        <a:xfrm>
          <a:off x="4609062" y="2968087"/>
          <a:ext cx="847135" cy="8471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9F63B-8018-4D97-9C3D-BF4494ED5AA5}">
      <dsp:nvSpPr>
        <dsp:cNvPr id="0" name=""/>
        <dsp:cNvSpPr/>
      </dsp:nvSpPr>
      <dsp:spPr>
        <a:xfrm>
          <a:off x="5688628" y="964708"/>
          <a:ext cx="2420388" cy="18067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Πρόεδρος-γραμματέας-ταμίας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2 μέλη ΙΣΟΤΙΜΑ</a:t>
          </a:r>
        </a:p>
      </dsp:txBody>
      <dsp:txXfrm>
        <a:off x="5730963" y="1007043"/>
        <a:ext cx="2335718" cy="1764433"/>
      </dsp:txXfrm>
    </dsp:sp>
    <dsp:sp modelId="{D1B8214F-B3C4-43A6-9A3C-78298431CEC4}">
      <dsp:nvSpPr>
        <dsp:cNvPr id="0" name=""/>
        <dsp:cNvSpPr/>
      </dsp:nvSpPr>
      <dsp:spPr>
        <a:xfrm>
          <a:off x="5688628" y="2692897"/>
          <a:ext cx="2420388" cy="1223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5μελές συμβούλιο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τμήματος</a:t>
          </a:r>
        </a:p>
      </dsp:txBody>
      <dsp:txXfrm>
        <a:off x="5688628" y="2692897"/>
        <a:ext cx="1704498" cy="1223773"/>
      </dsp:txXfrm>
    </dsp:sp>
    <dsp:sp modelId="{85D1E1A0-7FD9-4B03-984F-DA3E8CFCCE6F}">
      <dsp:nvSpPr>
        <dsp:cNvPr id="0" name=""/>
        <dsp:cNvSpPr/>
      </dsp:nvSpPr>
      <dsp:spPr>
        <a:xfrm>
          <a:off x="7345328" y="2894022"/>
          <a:ext cx="847135" cy="8471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024E3-DA97-440A-A6A2-7FDE9D3A37A5}">
      <dsp:nvSpPr>
        <dsp:cNvPr id="0" name=""/>
        <dsp:cNvSpPr/>
      </dsp:nvSpPr>
      <dsp:spPr>
        <a:xfrm>
          <a:off x="12651" y="930759"/>
          <a:ext cx="2446988" cy="18517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Κάθε τμήμα ορίζει έναν αντιπρόσωπο </a:t>
          </a:r>
        </a:p>
      </dsp:txBody>
      <dsp:txXfrm>
        <a:off x="56040" y="974148"/>
        <a:ext cx="2360210" cy="1808362"/>
      </dsp:txXfrm>
    </dsp:sp>
    <dsp:sp modelId="{976EAF9A-1ACB-4D31-80A5-9C224988F3C2}">
      <dsp:nvSpPr>
        <dsp:cNvPr id="0" name=""/>
        <dsp:cNvSpPr/>
      </dsp:nvSpPr>
      <dsp:spPr>
        <a:xfrm>
          <a:off x="7077" y="2434414"/>
          <a:ext cx="2458136" cy="1420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Lucida Sans Unicode" pitchFamily="34" charset="0"/>
              <a:cs typeface="Lucida Sans Unicode" pitchFamily="34" charset="0"/>
            </a:rPr>
            <a:t>Μέλη εφορευτικής  επιτροπής</a:t>
          </a:r>
        </a:p>
      </dsp:txBody>
      <dsp:txXfrm>
        <a:off x="7077" y="2434414"/>
        <a:ext cx="1731081" cy="1420146"/>
      </dsp:txXfrm>
    </dsp:sp>
    <dsp:sp modelId="{914E03B3-D704-4705-AFAB-9B63872307C4}">
      <dsp:nvSpPr>
        <dsp:cNvPr id="0" name=""/>
        <dsp:cNvSpPr/>
      </dsp:nvSpPr>
      <dsp:spPr>
        <a:xfrm>
          <a:off x="1865942" y="2915125"/>
          <a:ext cx="844521" cy="8445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F3095-09BA-4831-8B6A-B4AF6914CF2A}">
      <dsp:nvSpPr>
        <dsp:cNvPr id="0" name=""/>
        <dsp:cNvSpPr/>
      </dsp:nvSpPr>
      <dsp:spPr>
        <a:xfrm>
          <a:off x="2818667" y="968895"/>
          <a:ext cx="2412918" cy="18011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Υποψήφιοι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Ψηφοδέλτια</a:t>
          </a:r>
        </a:p>
      </dsp:txBody>
      <dsp:txXfrm>
        <a:off x="2860871" y="1011099"/>
        <a:ext cx="2328510" cy="1758988"/>
      </dsp:txXfrm>
    </dsp:sp>
    <dsp:sp modelId="{47E68D4D-E30F-424C-8981-29E691471F78}">
      <dsp:nvSpPr>
        <dsp:cNvPr id="0" name=""/>
        <dsp:cNvSpPr/>
      </dsp:nvSpPr>
      <dsp:spPr>
        <a:xfrm>
          <a:off x="2818667" y="2481067"/>
          <a:ext cx="2412918" cy="1425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Lucida Sans Unicode" pitchFamily="34" charset="0"/>
              <a:cs typeface="Lucida Sans Unicode" pitchFamily="34" charset="0"/>
            </a:rPr>
            <a:t> Μυστική ψηφοφορία</a:t>
          </a:r>
        </a:p>
      </dsp:txBody>
      <dsp:txXfrm>
        <a:off x="2818667" y="2481067"/>
        <a:ext cx="1699238" cy="1425149"/>
      </dsp:txXfrm>
    </dsp:sp>
    <dsp:sp modelId="{2DBFAB7D-3F8B-4BD2-9633-712CE14E769B}">
      <dsp:nvSpPr>
        <dsp:cNvPr id="0" name=""/>
        <dsp:cNvSpPr/>
      </dsp:nvSpPr>
      <dsp:spPr>
        <a:xfrm>
          <a:off x="4618423" y="2866364"/>
          <a:ext cx="844521" cy="8445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513B7-271A-4DE5-9BA9-2487AE54C0EF}">
      <dsp:nvSpPr>
        <dsp:cNvPr id="0" name=""/>
        <dsp:cNvSpPr/>
      </dsp:nvSpPr>
      <dsp:spPr>
        <a:xfrm>
          <a:off x="5698977" y="752878"/>
          <a:ext cx="2412918" cy="18011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Πρόεδρος-Αντιπρόεδρος-Γραμματέας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>
              <a:latin typeface="Lucida Sans Unicode" pitchFamily="34" charset="0"/>
              <a:cs typeface="Lucida Sans Unicode" pitchFamily="34" charset="0"/>
            </a:rPr>
            <a:t>12 μέλη ΙΣΟΤΙΜΑ</a:t>
          </a:r>
        </a:p>
      </dsp:txBody>
      <dsp:txXfrm>
        <a:off x="5741181" y="795082"/>
        <a:ext cx="2328510" cy="1758988"/>
      </dsp:txXfrm>
    </dsp:sp>
    <dsp:sp modelId="{C8696E3D-8548-45D0-96E1-7C4D3D0AAD3C}">
      <dsp:nvSpPr>
        <dsp:cNvPr id="0" name=""/>
        <dsp:cNvSpPr/>
      </dsp:nvSpPr>
      <dsp:spPr>
        <a:xfrm>
          <a:off x="5698977" y="2481067"/>
          <a:ext cx="2412918" cy="1425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Lucida Sans Unicode" pitchFamily="34" charset="0"/>
              <a:cs typeface="Lucida Sans Unicode" pitchFamily="34" charset="0"/>
            </a:rPr>
            <a:t>15μελές συμβούλιο </a:t>
          </a:r>
        </a:p>
      </dsp:txBody>
      <dsp:txXfrm>
        <a:off x="5698977" y="2481067"/>
        <a:ext cx="1699238" cy="1425149"/>
      </dsp:txXfrm>
    </dsp:sp>
    <dsp:sp modelId="{1CD19E6F-DC02-414C-B7C5-89C1575F7F48}">
      <dsp:nvSpPr>
        <dsp:cNvPr id="0" name=""/>
        <dsp:cNvSpPr/>
      </dsp:nvSpPr>
      <dsp:spPr>
        <a:xfrm>
          <a:off x="7439665" y="2866364"/>
          <a:ext cx="844521" cy="8445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C35B18-CCA2-4433-9DC0-A76FC96E1547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F11DC5-EC5F-45CB-B149-93DB671714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88C129-A989-4354-BD38-C144D1038E0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0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56C9-924D-4196-964E-9B5DA752C4E9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BC5B-7AEB-4FC1-92DB-7FCC49874D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013F-E7E8-4852-B194-E46F46ADB9C9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EA87-1D2A-4D89-9A49-7F39AF6F29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719A-B66C-4DB7-81E3-23D9AB73FCDA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571C-954E-4F48-B6D5-E5E6D5F417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6397-54F4-4084-813C-913D37AB21B5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F882-46AF-4F06-BF42-8FC2D76816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045A-BA60-4854-B188-6E115C2933C0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CD99-DEE7-438C-AB06-421C53367D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B4F6-99E8-4776-A5FC-92580BB1E7EC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30DE-7482-40E9-AC5F-2980587E58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0410-AB15-446B-A551-8985228623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818A-3D65-4FA0-87CC-A075FDD52E5F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65A1-52F0-4847-934C-F94E3E4A4561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9758-B021-4EA9-92F7-E0209AAC32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5FD-7878-4B5D-8D00-6E40A0D51CC6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9273-65BB-45F8-8077-9D03E4903C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5454-F57F-4846-BE61-4D153921580B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0379-A590-4623-84AE-3D06E2F048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E502-5073-4F46-8A98-451BF068AB94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882C-DF3B-49D1-B527-D455E093D2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  <p:transition spd="slow" advTm="600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661374-774F-4615-BC91-581BFF892167}" type="datetimeFigureOut">
              <a:rPr lang="el-GR"/>
              <a:pPr>
                <a:defRPr/>
              </a:pPr>
              <a:t>2/10/2024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AB07C-2A34-4B12-9542-B77223E3C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ransition spd="slow" advTm="6000">
    <p:cover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 b="1" i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Μικρός οδηγός</a:t>
            </a:r>
          </a:p>
          <a:p>
            <a:pPr>
              <a:lnSpc>
                <a:spcPct val="90000"/>
              </a:lnSpc>
            </a:pPr>
            <a:endParaRPr lang="el-GR" sz="2000" b="1" i="1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2000" b="1" i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i="1">
                <a:latin typeface="Lucida Sans Unicode" pitchFamily="34" charset="0"/>
                <a:cs typeface="Lucida Sans Unicode" pitchFamily="34" charset="0"/>
              </a:rPr>
              <a:t>Μαθητικές  εκλογές</a:t>
            </a:r>
          </a:p>
        </p:txBody>
      </p:sp>
    </p:spTree>
  </p:cSld>
  <p:clrMapOvr>
    <a:masterClrMapping/>
  </p:clrMapOvr>
  <p:transition spd="slow" advTm="6000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75297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endParaRPr lang="el-GR" sz="30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3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Το 5μελές και το 15μελές μεταφέρουν τα </a:t>
            </a:r>
            <a:r>
              <a:rPr lang="el-GR" sz="3000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αιτήματα </a:t>
            </a:r>
            <a:r>
              <a:rPr lang="el-GR" sz="3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ή </a:t>
            </a:r>
            <a:r>
              <a:rPr lang="el-GR" sz="3000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παράπονα </a:t>
            </a:r>
            <a:r>
              <a:rPr lang="el-GR" sz="3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των μαθητών/-τριών ενός τμήματος ή του σχολείου αντίστοιχα στον Διευθυντή/στη Διευθύντρια και τον Σύλλογο των Καθηγητών/-τριών.</a:t>
            </a:r>
          </a:p>
          <a:p>
            <a:pPr marL="0" indent="0" algn="just">
              <a:lnSpc>
                <a:spcPct val="90000"/>
              </a:lnSpc>
              <a:buNone/>
            </a:pPr>
            <a:br>
              <a:rPr lang="el-GR" sz="3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</a:br>
            <a:endParaRPr lang="el-GR" sz="30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3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Το προεδρείο του 15μελούς συμμετέχει στις συνεδριάσεις του συλλόγου των καθηγητών/-τριών, όταν συζητιούνται πολιτιστικές, αθλητικές και γενικά μαθητικές δραστηριότητες. 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4043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i="1">
                <a:latin typeface="Lucida Sans Unicode" pitchFamily="34" charset="0"/>
                <a:cs typeface="Lucida Sans Unicode" pitchFamily="34" charset="0"/>
              </a:rPr>
              <a:t>ΑΡΜΟΔΙΟΤΗΤΕΣ  ΜΑΘΗΤΙΚΩΝ ΚΟΙΝΟΤΗΤΩΝ</a:t>
            </a:r>
          </a:p>
        </p:txBody>
      </p:sp>
      <p:pic>
        <p:nvPicPr>
          <p:cNvPr id="16388" name="Picture 2" descr="C:\Users\Katerina\Desktop\ΙΔΡΥΜΑ ΒΟΥΛΗΣ\IMAGES-SCHOOL COMMUNITIES\compli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158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Όταν ο Σύλλογος των καθηγητών/-τριών συζητάει για την </a:t>
            </a:r>
            <a:r>
              <a:rPr lang="el-GR" sz="2800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επιβολή ποινής</a:t>
            </a:r>
            <a:r>
              <a:rPr lang="el-GR" sz="28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σε έναν μαθητή ή μαθήτρια, στη συζήτηση συμμετέχει με δικαίωμα λόγου το τριμελές προεδρείο του 15μελους, ο πρόεδρος του τμήματος του μαθητή ή της μαθήτριας και φυσικά ο μαθητής ή η μαθήτρια που έχει δικαίωμα απολογίας. Οι μαθητές/-</a:t>
            </a:r>
            <a:r>
              <a:rPr lang="el-GR" sz="2800" dirty="0" err="1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τριές</a:t>
            </a:r>
            <a:r>
              <a:rPr lang="el-GR" sz="28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αποχωρούν την ώρα της συζήτησης των εκπαιδευτικών για την τελική τους απόφαση.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7412" name="Picture 2" descr="C:\Users\Katerina\Desktop\ΙΔΡΥΜΑ ΒΟΥΛΗΣ\IMAGES-SCHOOL COMMUNITIES\compli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-26988"/>
            <a:ext cx="1800225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el-GR" sz="3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Τόσο το 15μελές όσο και τα 5μελή έχουν δικαίωμα να έχουν δικό τους πίνακα μαθητικών ανακοινώσεων που τοποθετείται σε κεντρικό χώρο του σχολείου.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8436" name="Picture 2" descr="C:\Users\Katerina\Desktop\ΙΔΡΥΜΑ ΒΟΥΛΗΣ\IMAGES-SCHOOL COMMUNITIES\compli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-26988"/>
            <a:ext cx="1800225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 descr="cultural_awaren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" y="1557338"/>
            <a:ext cx="2090738" cy="20907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i="1"/>
              <a:t>ΑΡΜΟΔΙΟΤΗΤΕΣ: </a:t>
            </a:r>
            <a:br>
              <a:rPr lang="el-GR" b="1" i="1"/>
            </a:br>
            <a:r>
              <a:rPr lang="el-GR" b="1" i="1"/>
              <a:t>Ας ανακεφαλαιώσουμε</a:t>
            </a:r>
          </a:p>
        </p:txBody>
      </p:sp>
      <p:pic>
        <p:nvPicPr>
          <p:cNvPr id="19460" name="Picture 5" descr="all-spor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213" y="1557338"/>
            <a:ext cx="2246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bull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9350" y="1628775"/>
            <a:ext cx="201453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habillemen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221163"/>
            <a:ext cx="208756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affiche_balai_41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3860800"/>
            <a:ext cx="1527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kilikei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5229225"/>
            <a:ext cx="20701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knowledg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4076700"/>
            <a:ext cx="2159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755650" y="3644900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</a:rPr>
              <a:t>πολιτισμός</a:t>
            </a: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3563938" y="3500438"/>
            <a:ext cx="2160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</a:rPr>
              <a:t>αθλητισμός</a:t>
            </a:r>
          </a:p>
        </p:txBody>
      </p: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6300788" y="3573463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bullying</a:t>
            </a:r>
            <a:endParaRPr lang="el-GR">
              <a:latin typeface="Times New Roman" pitchFamily="18" charset="0"/>
            </a:endParaRPr>
          </a:p>
        </p:txBody>
      </p:sp>
      <p:sp>
        <p:nvSpPr>
          <p:cNvPr id="19469" name="TextBox 17"/>
          <p:cNvSpPr txBox="1">
            <a:spLocks noChangeArrowheads="1"/>
          </p:cNvSpPr>
          <p:nvPr/>
        </p:nvSpPr>
        <p:spPr bwMode="auto">
          <a:xfrm>
            <a:off x="611188" y="6308725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</a:rPr>
              <a:t>αμφίεση</a:t>
            </a:r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3708400" y="48688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</a:rPr>
              <a:t>καθαριότητα</a:t>
            </a:r>
          </a:p>
        </p:txBody>
      </p:sp>
      <p:sp>
        <p:nvSpPr>
          <p:cNvPr id="19471" name="TextBox 21"/>
          <p:cNvSpPr txBox="1">
            <a:spLocks noChangeArrowheads="1"/>
          </p:cNvSpPr>
          <p:nvPr/>
        </p:nvSpPr>
        <p:spPr bwMode="auto">
          <a:xfrm>
            <a:off x="6084888" y="6237288"/>
            <a:ext cx="237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</a:rPr>
              <a:t>βιβλιοθήκες</a:t>
            </a:r>
            <a:r>
              <a:rPr lang="el-GR" dirty="0">
                <a:latin typeface="Times New Roman" pitchFamily="18" charset="0"/>
              </a:rPr>
              <a:t>, γνώση</a:t>
            </a:r>
          </a:p>
        </p:txBody>
      </p:sp>
      <p:sp>
        <p:nvSpPr>
          <p:cNvPr id="19472" name="TextBox 22"/>
          <p:cNvSpPr txBox="1">
            <a:spLocks noChangeArrowheads="1"/>
          </p:cNvSpPr>
          <p:nvPr/>
        </p:nvSpPr>
        <p:spPr bwMode="auto">
          <a:xfrm>
            <a:off x="3492500" y="6308725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</a:rPr>
              <a:t>κυλικείο</a:t>
            </a:r>
          </a:p>
        </p:txBody>
      </p:sp>
    </p:spTree>
  </p:cSld>
  <p:clrMapOvr>
    <a:masterClrMapping/>
  </p:clrMapOvr>
  <p:transition spd="slow" advTm="6000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vote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2852738"/>
            <a:ext cx="2335212" cy="23352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521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i="1">
                <a:latin typeface="Lucida Sans Unicode" pitchFamily="34" charset="0"/>
                <a:cs typeface="Lucida Sans Unicode" pitchFamily="34" charset="0"/>
              </a:rPr>
              <a:t>       ΟΛΟΙ  ΚΑΙ ΟΛΕΣ  ΣΤΟ ΣΧΟΛΕΙΟ  ΕΧΟΥΝ </a:t>
            </a:r>
            <a:br>
              <a:rPr lang="el-GR" sz="3200" b="1" i="1">
                <a:latin typeface="Lucida Sans Unicode" pitchFamily="34" charset="0"/>
                <a:cs typeface="Lucida Sans Unicode" pitchFamily="34" charset="0"/>
              </a:rPr>
            </a:br>
            <a:r>
              <a:rPr lang="el-GR" sz="3200" b="1" i="1">
                <a:latin typeface="Lucida Sans Unicode" pitchFamily="34" charset="0"/>
                <a:cs typeface="Lucida Sans Unicode" pitchFamily="34" charset="0"/>
              </a:rPr>
              <a:t>       ΔΙΚΑΙΩΜΑ  ΛΟΓΟΥ-ΨΗΦΟΥ-ΕΛΕΓΧΟΥ</a:t>
            </a:r>
          </a:p>
        </p:txBody>
      </p:sp>
      <p:pic>
        <p:nvPicPr>
          <p:cNvPr id="8196" name="Picture 4" descr="spee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349500"/>
            <a:ext cx="24399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Surve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492375"/>
            <a:ext cx="30368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93022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i="1">
                <a:latin typeface="Lucida Sans Unicode" pitchFamily="34" charset="0"/>
                <a:cs typeface="Lucida Sans Unicode" pitchFamily="34" charset="0"/>
              </a:rPr>
              <a:t>ΟΡΓΑΝΑ ΚΑΙ ΣΥΝΘΕΣΗ</a:t>
            </a:r>
            <a:br>
              <a:rPr lang="el-GR">
                <a:latin typeface="Lucida Sans Unicode" pitchFamily="34" charset="0"/>
                <a:cs typeface="Lucida Sans Unicode" pitchFamily="34" charset="0"/>
              </a:rPr>
            </a:br>
            <a:r>
              <a:rPr lang="el-GR" b="1" i="1">
                <a:latin typeface="Lucida Sans Unicode" pitchFamily="34" charset="0"/>
                <a:cs typeface="Lucida Sans Unicode" pitchFamily="34" charset="0"/>
              </a:rPr>
              <a:t>5μελούς συμβουλίου, για κάθε τμήμα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600200"/>
          <a:ext cx="8291264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6000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91264" cy="478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62041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i="1">
                <a:latin typeface="Lucida Sans Unicode" pitchFamily="34" charset="0"/>
                <a:cs typeface="Lucida Sans Unicode" pitchFamily="34" charset="0"/>
              </a:rPr>
              <a:t>ΟΡΓΑΝΑ ΚΑΙ ΣΥΝΘΕΣΗ</a:t>
            </a:r>
            <a:br>
              <a:rPr lang="el-GR" sz="4000" b="1" i="1">
                <a:latin typeface="Lucida Sans Unicode" pitchFamily="34" charset="0"/>
                <a:cs typeface="Lucida Sans Unicode" pitchFamily="34" charset="0"/>
              </a:rPr>
            </a:br>
            <a:r>
              <a:rPr lang="el-GR" sz="4000" b="1" i="1">
                <a:latin typeface="Lucida Sans Unicode" pitchFamily="34" charset="0"/>
                <a:cs typeface="Lucida Sans Unicode" pitchFamily="34" charset="0"/>
              </a:rPr>
              <a:t>15μελούς συντονιστικού οργάνου</a:t>
            </a:r>
          </a:p>
        </p:txBody>
      </p:sp>
    </p:spTree>
  </p:cSld>
  <p:clrMapOvr>
    <a:masterClrMapping/>
  </p:clrMapOvr>
  <p:transition spd="slow" advTm="6000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l-GR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Σύμφωνα με τον νόμο, οι εκλογές για το 5μελές γίνονται μέσα στον </a:t>
            </a:r>
            <a:r>
              <a:rPr lang="el-GR" b="1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πρώτο μήνα</a:t>
            </a:r>
            <a:r>
              <a:rPr lang="el-GR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των μαθημάτων, ενώ για το 15μελές μέσα στις </a:t>
            </a:r>
            <a:r>
              <a:rPr lang="el-GR" b="1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πρώτες 45 μέρες</a:t>
            </a:r>
            <a:r>
              <a:rPr lang="el-GR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των μαθημάτων και μετά τις εκλογές των 5μελών.</a:t>
            </a:r>
          </a:p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i="1">
                <a:latin typeface="Lucida Sans Unicode" pitchFamily="34" charset="0"/>
                <a:cs typeface="Lucida Sans Unicode" pitchFamily="34" charset="0"/>
              </a:rPr>
              <a:t>ΠΟΤΕ  ΓΙΝΟΝΤΑΙ  ΟΙ ΜΑΘΗΤΙΚΕΣ ΕΚΛΟΓΕΣ</a:t>
            </a:r>
          </a:p>
        </p:txBody>
      </p:sp>
      <p:pic>
        <p:nvPicPr>
          <p:cNvPr id="11268" name="Picture 3" descr="STATH1_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875088"/>
            <a:ext cx="215900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Εκλογ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0" y="2282825"/>
            <a:ext cx="5080000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i="1">
                <a:latin typeface="Lucida Sans Unicode" pitchFamily="34" charset="0"/>
                <a:cs typeface="Lucida Sans Unicode" pitchFamily="34" charset="0"/>
              </a:rPr>
              <a:t>ΚΙ ΑΝ ΔΕΝ ΕΙΜΑΣΤΕ ΕΥΧΑΡΙΣΤΗΜΕΝΟΙ ΜΕ ΤΟΥΣ ΕΚΠΡΟΣΩΠΟΥ Σ  ΜΑΣ;</a:t>
            </a:r>
          </a:p>
        </p:txBody>
      </p:sp>
    </p:spTree>
  </p:cSld>
  <p:clrMapOvr>
    <a:masterClrMapping/>
  </p:clrMapOvr>
  <p:transition spd="slow" advTm="6000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39750" y="2060575"/>
            <a:ext cx="8064500" cy="3960813"/>
          </a:xfrm>
        </p:spPr>
        <p:txBody>
          <a:bodyPr anchor="ctr"/>
          <a:lstStyle/>
          <a:p>
            <a:pPr algn="just"/>
            <a:endParaRPr lang="el-GR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just"/>
            <a:endParaRPr lang="el-GR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just"/>
            <a:endParaRPr lang="el-GR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just"/>
            <a:r>
              <a:rPr lang="el-GR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Οι μαθητές/-</a:t>
            </a:r>
            <a:r>
              <a:rPr lang="el-GR" dirty="0" err="1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τριες</a:t>
            </a:r>
            <a:r>
              <a:rPr lang="el-GR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μπορούν να κάνουν έκτακτη γενική συνέλευση για να </a:t>
            </a:r>
            <a:r>
              <a:rPr lang="el-GR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ανακαλέσουν </a:t>
            </a:r>
            <a:r>
              <a:rPr lang="el-GR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το 5μελές του τμήματός τους ή το 15μελές του σχολείου και να εκλέξουν καινούριους εκπροσώπους. Αρκεί να το ζητήσουν τουλάχιστον οι μισοί μαθητές/-</a:t>
            </a:r>
            <a:r>
              <a:rPr lang="el-GR" dirty="0" err="1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τριες</a:t>
            </a:r>
            <a:r>
              <a:rPr lang="el-GR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ενός τμήματος (για το 5μελές) ή τα 2/3 των μαθητών/-τριών του σχολείου (για το 15μελές).</a:t>
            </a:r>
          </a:p>
          <a:p>
            <a:pPr marL="0" indent="0" algn="just">
              <a:buNone/>
            </a:pPr>
            <a:br>
              <a:rPr lang="el-GR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</a:br>
            <a:endParaRPr lang="el-GR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62041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i="1" dirty="0">
                <a:latin typeface="Lucida Sans Unicode" pitchFamily="34" charset="0"/>
                <a:cs typeface="Lucida Sans Unicode" pitchFamily="34" charset="0"/>
              </a:rPr>
              <a:t>            ΤΙ ΚΑΝΟΥΜΕ;</a:t>
            </a:r>
          </a:p>
        </p:txBody>
      </p:sp>
      <p:pic>
        <p:nvPicPr>
          <p:cNvPr id="13316" name="Picture 3" descr="logo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620713"/>
            <a:ext cx="10080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23850" y="1916113"/>
            <a:ext cx="8569325" cy="4176712"/>
          </a:xfrm>
        </p:spPr>
        <p:txBody>
          <a:bodyPr/>
          <a:lstStyle/>
          <a:p>
            <a:pPr algn="just"/>
            <a:r>
              <a:rPr lang="el-GR" sz="310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Κάθε τμήμα συνεδριάζει μία φορά τον μήνα σε τελευταία ώρα και ολόκληρο το σχολείο συνεδριάζει τακτικά τρεις φορές τον χρόνο τις τρεις τελευταίες ώρες μιας μέρας.</a:t>
            </a:r>
          </a:p>
          <a:p>
            <a:pPr algn="just">
              <a:buFont typeface="Wingdings 2" pitchFamily="18" charset="2"/>
              <a:buNone/>
            </a:pPr>
            <a:endParaRPr lang="el-GR" sz="320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pPr algn="just"/>
            <a:r>
              <a:rPr lang="el-GR" sz="310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Το 5μελές και το 15μελές συνεδριάζουν </a:t>
            </a:r>
            <a:r>
              <a:rPr lang="el-GR" sz="3100" b="1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εκτός </a:t>
            </a:r>
            <a:r>
              <a:rPr lang="el-GR" sz="310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διδακτικών ωρών.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5484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i="1">
                <a:latin typeface="Lucida Sans Unicode" pitchFamily="34" charset="0"/>
                <a:cs typeface="Lucida Sans Unicode" pitchFamily="34" charset="0"/>
              </a:rPr>
              <a:t>«ΘΕΛΟΥΜΕ ΣΥΝΕΛΕΥΣΗ»:  </a:t>
            </a:r>
            <a:br>
              <a:rPr lang="el-GR" sz="3200" b="1" i="1">
                <a:latin typeface="Lucida Sans Unicode" pitchFamily="34" charset="0"/>
                <a:cs typeface="Lucida Sans Unicode" pitchFamily="34" charset="0"/>
              </a:rPr>
            </a:br>
            <a:r>
              <a:rPr lang="el-GR" sz="3200" b="1" i="1">
                <a:latin typeface="Lucida Sans Unicode" pitchFamily="34" charset="0"/>
                <a:cs typeface="Lucida Sans Unicode" pitchFamily="34" charset="0"/>
              </a:rPr>
              <a:t> πόσες φορές και πότε;</a:t>
            </a:r>
          </a:p>
        </p:txBody>
      </p:sp>
      <p:pic>
        <p:nvPicPr>
          <p:cNvPr id="14340" name="Picture 3" descr="logo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49275"/>
            <a:ext cx="100806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333375"/>
            <a:ext cx="8820150" cy="6524625"/>
          </a:xfrm>
        </p:spPr>
        <p:txBody>
          <a:bodyPr/>
          <a:lstStyle/>
          <a:p>
            <a:pPr algn="just"/>
            <a:r>
              <a:rPr lang="el-GR" sz="2800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Έκτακτες </a:t>
            </a:r>
            <a:r>
              <a:rPr lang="el-GR" sz="28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γενικές συνελεύσεις μπορούν να γίνουν μόνο </a:t>
            </a:r>
            <a:r>
              <a:rPr lang="el-GR" sz="2800" b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εκτός </a:t>
            </a:r>
            <a:r>
              <a:rPr lang="el-GR" sz="28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διδακτικών ωρών. Για να γίνει έκτακτη συνέλευση ενός τμήματος πρέπει να τη ζητήσουν το 5μελές ή οι μισοί μαθητές του τμήματος. Για να γίνει έκτακτη συνέλευση ολόκληρου του σχολείου πρέπει να το ζητήσουν το 15μελές ή </a:t>
            </a:r>
            <a:r>
              <a:rPr lang="el-GR" sz="3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τα 2/3 των μαθητών/-τριών του σχολείου.</a:t>
            </a:r>
          </a:p>
          <a:p>
            <a:pPr algn="just"/>
            <a:endParaRPr lang="el-GR" sz="30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endParaRPr lang="el-GR" sz="28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3250"/>
            <a:ext cx="8218488" cy="603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95288" y="4221163"/>
            <a:ext cx="84248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l-GR" sz="2800" i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Στις συνελεύσεις των  μαθητών του Λυκείου </a:t>
            </a:r>
            <a:r>
              <a:rPr lang="el-GR" sz="2800" b="1" i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δεν επιτρέπεται</a:t>
            </a:r>
            <a:r>
              <a:rPr lang="el-GR" sz="2800" i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να είναι παρών ο/η εκπαιδευτικός.  Στο Γυμνάσιο είναι παρών/-ούσα ένας/μία εκπαιδευτικός </a:t>
            </a:r>
            <a:r>
              <a:rPr lang="el-GR" sz="2800" b="1" i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μόνο </a:t>
            </a:r>
            <a:r>
              <a:rPr lang="el-GR" sz="2800" i="1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για να δώσει συμβουλές.</a:t>
            </a:r>
          </a:p>
        </p:txBody>
      </p:sp>
    </p:spTree>
  </p:cSld>
  <p:clrMapOvr>
    <a:masterClrMapping/>
  </p:clrMapOvr>
  <p:transition spd="slow" advTm="6000">
    <p:cover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327</TotalTime>
  <Words>493</Words>
  <Application>Microsoft Office PowerPoint</Application>
  <PresentationFormat>Προβολή στην οθόνη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Calibri</vt:lpstr>
      <vt:lpstr>Lucida Sans Unicode</vt:lpstr>
      <vt:lpstr>Times New Roman</vt:lpstr>
      <vt:lpstr>Wingdings 2</vt:lpstr>
      <vt:lpstr>Paper</vt:lpstr>
      <vt:lpstr>Μαθητικές  εκλογές</vt:lpstr>
      <vt:lpstr>       ΟΛΟΙ  ΚΑΙ ΟΛΕΣ  ΣΤΟ ΣΧΟΛΕΙΟ  ΕΧΟΥΝ         ΔΙΚΑΙΩΜΑ  ΛΟΓΟΥ-ΨΗΦΟΥ-ΕΛΕΓΧΟΥ</vt:lpstr>
      <vt:lpstr>ΟΡΓΑΝΑ ΚΑΙ ΣΥΝΘΕΣΗ 5μελούς συμβουλίου, για κάθε τμήμα</vt:lpstr>
      <vt:lpstr>ΟΡΓΑΝΑ ΚΑΙ ΣΥΝΘΕΣΗ 15μελούς συντονιστικού οργάνου</vt:lpstr>
      <vt:lpstr>ΠΟΤΕ  ΓΙΝΟΝΤΑΙ  ΟΙ ΜΑΘΗΤΙΚΕΣ ΕΚΛΟΓΕΣ</vt:lpstr>
      <vt:lpstr>ΚΙ ΑΝ ΔΕΝ ΕΙΜΑΣΤΕ ΕΥΧΑΡΙΣΤΗΜΕΝΟΙ ΜΕ ΤΟΥΣ ΕΚΠΡΟΣΩΠΟΥ Σ  ΜΑΣ;</vt:lpstr>
      <vt:lpstr>            ΤΙ ΚΑΝΟΥΜΕ;</vt:lpstr>
      <vt:lpstr>«ΘΕΛΟΥΜΕ ΣΥΝΕΛΕΥΣΗ»:    πόσες φορές και πότε;</vt:lpstr>
      <vt:lpstr>Παρουσίαση του PowerPoint</vt:lpstr>
      <vt:lpstr>ΑΡΜΟΔΙΟΤΗΤΕΣ  ΜΑΘΗΤΙΚΩΝ ΚΟΙΝΟΤΗΤΩΝ</vt:lpstr>
      <vt:lpstr>Παρουσίαση του PowerPoint</vt:lpstr>
      <vt:lpstr>Παρουσίαση του PowerPoint</vt:lpstr>
      <vt:lpstr>ΑΡΜΟΔΙΟΤΗΤΕΣ:  Ας ανακεφαλαιώσουμε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Μαθητικές εκλογές</dc:title>
  <dc:creator>Katerina</dc:creator>
  <cp:lastModifiedBy>6Gymstav Grafeio1</cp:lastModifiedBy>
  <cp:revision>26</cp:revision>
  <dcterms:created xsi:type="dcterms:W3CDTF">2013-01-26T14:03:55Z</dcterms:created>
  <dcterms:modified xsi:type="dcterms:W3CDTF">2024-10-02T08:10:54Z</dcterms:modified>
</cp:coreProperties>
</file>