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4" r:id="rId4"/>
  </p:sldIdLst>
  <p:sldSz cx="19553238" cy="14962188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553237" cy="1496218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20" y="1047353"/>
            <a:ext cx="18023197" cy="1286748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FE20137-56A6-32C4-8673-10B44B59B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25" b="60377"/>
          <a:stretch>
            <a:fillRect/>
          </a:stretch>
        </p:blipFill>
        <p:spPr>
          <a:xfrm rot="5400000">
            <a:off x="-737435" y="3173271"/>
            <a:ext cx="12154467" cy="86156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rcRect l="26746" r="35153" b="-1"/>
          <a:stretch>
            <a:fillRect/>
          </a:stretch>
        </p:blipFill>
        <p:spPr>
          <a:xfrm>
            <a:off x="9905613" y="1403860"/>
            <a:ext cx="8615645" cy="121544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553237" cy="1496218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20" y="1047353"/>
            <a:ext cx="18023197" cy="1286748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rcRect l="19033" r="15752" b="-1"/>
          <a:stretch>
            <a:fillRect/>
          </a:stretch>
        </p:blipFill>
        <p:spPr>
          <a:xfrm>
            <a:off x="1031976" y="1403860"/>
            <a:ext cx="8615644" cy="12154467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rcRect l="43285" r="23931"/>
          <a:stretch>
            <a:fillRect/>
          </a:stretch>
        </p:blipFill>
        <p:spPr>
          <a:xfrm>
            <a:off x="9905613" y="1403860"/>
            <a:ext cx="8615645" cy="12154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548349" cy="14962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643103" y="1332433"/>
            <a:ext cx="1218257" cy="1245968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646748" y="748499"/>
            <a:ext cx="774069" cy="1204614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883" y="742707"/>
            <a:ext cx="7425705" cy="11488453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rcRect l="10307" r="24806" b="-1"/>
          <a:stretch>
            <a:fillRect/>
          </a:stretch>
        </p:blipFill>
        <p:spPr>
          <a:xfrm>
            <a:off x="1022208" y="2660067"/>
            <a:ext cx="5361747" cy="7684854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1357" y="2337842"/>
            <a:ext cx="11691877" cy="1143719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rcRect r="1" b="25987"/>
          <a:stretch>
            <a:fillRect/>
          </a:stretch>
        </p:blipFill>
        <p:spPr>
          <a:xfrm rot="16200000">
            <a:off x="9883337" y="3245224"/>
            <a:ext cx="7202499" cy="10769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Προσαρμογή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STAVROS KIOUPIS</dc:creator>
  <cp:lastModifiedBy>ΣΤΑΥΡΟΣ ΚΙΟΥΠΗΣ</cp:lastModifiedBy>
  <cp:revision>2</cp:revision>
  <dcterms:modified xsi:type="dcterms:W3CDTF">2026-03-21T20:40:20Z</dcterms:modified>
</cp:coreProperties>
</file>