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342CEA3-3058-4D43-AE35-B3DA76CB4003}" type="datetimeFigureOut">
              <a:rPr lang="el-GR" smtClean="0"/>
              <a:pPr/>
              <a:t>19/5/2020</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2342CEA3-3058-4D43-AE35-B3DA76CB4003}" type="datetimeFigureOut">
              <a:rPr lang="el-GR" smtClean="0"/>
              <a:pPr/>
              <a:t>19/5/2020</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2342CEA3-3058-4D43-AE35-B3DA76CB4003}" type="datetimeFigureOut">
              <a:rPr lang="el-GR" smtClean="0"/>
              <a:pPr/>
              <a:t>19/5/2020</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19/5/2020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342CEA3-3058-4D43-AE35-B3DA76CB4003}" type="datetimeFigureOut">
              <a:rPr lang="el-GR" smtClean="0"/>
              <a:pPr/>
              <a:t>19/5/2020</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Αλλαγές στην επιφάνεια της Γης</a:t>
            </a:r>
            <a:endParaRPr lang="el-GR" dirty="0"/>
          </a:p>
        </p:txBody>
      </p:sp>
      <p:sp>
        <p:nvSpPr>
          <p:cNvPr id="3" name="2 - Υπότιτλος"/>
          <p:cNvSpPr>
            <a:spLocks noGrp="1"/>
          </p:cNvSpPr>
          <p:nvPr>
            <p:ph type="subTitle" idx="1"/>
          </p:nvPr>
        </p:nvSpPr>
        <p:spPr>
          <a:xfrm>
            <a:off x="500034" y="3857628"/>
            <a:ext cx="4953000" cy="1357322"/>
          </a:xfrm>
        </p:spPr>
        <p:txBody>
          <a:bodyPr/>
          <a:lstStyle/>
          <a:p>
            <a:r>
              <a:rPr lang="el-GR" dirty="0" smtClean="0"/>
              <a:t>Κεφάλαια 16- 17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εφη1\γεωγραφία\3\16- 17\εικόνες\volcano.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Σεισμοί </a:t>
            </a:r>
            <a:br>
              <a:rPr lang="el-GR" dirty="0" smtClean="0"/>
            </a:br>
            <a:endParaRPr lang="el-GR" dirty="0"/>
          </a:p>
        </p:txBody>
      </p:sp>
      <p:sp>
        <p:nvSpPr>
          <p:cNvPr id="3" name="2 - Θέση περιεχομένου"/>
          <p:cNvSpPr>
            <a:spLocks noGrp="1"/>
          </p:cNvSpPr>
          <p:nvPr>
            <p:ph idx="1"/>
          </p:nvPr>
        </p:nvSpPr>
        <p:spPr>
          <a:xfrm>
            <a:off x="457200" y="3143248"/>
            <a:ext cx="8229600" cy="3431288"/>
          </a:xfrm>
        </p:spPr>
        <p:txBody>
          <a:bodyPr/>
          <a:lstStyle/>
          <a:p>
            <a:pPr algn="ctr">
              <a:buNone/>
            </a:pPr>
            <a:r>
              <a:rPr lang="el-GR" dirty="0" smtClean="0"/>
              <a:t>Επίσης ακόμα και η παραμικρή κίνηση που προκαλεί επαφή ανάμεσα στις λιθοσφαιρικές πλάκες δημιουργεί μεγάλες αναταράξεις που εμείς τις έχουμε ονομάσει σεισμούς. </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εφη1\γεωγραφία\3\16- 17\εικόνες\seismos_kriti_neos.jpg"/>
          <p:cNvPicPr>
            <a:picLocks noGrp="1" noChangeAspect="1" noChangeArrowheads="1"/>
          </p:cNvPicPr>
          <p:nvPr>
            <p:ph idx="1"/>
          </p:nvPr>
        </p:nvPicPr>
        <p:blipFill>
          <a:blip r:embed="rId2"/>
          <a:srcRect/>
          <a:stretch>
            <a:fillRect/>
          </a:stretch>
        </p:blipFill>
        <p:spPr bwMode="auto">
          <a:xfrm>
            <a:off x="1857356" y="1714488"/>
            <a:ext cx="5671279" cy="43243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Τσουνάμι</a:t>
            </a:r>
            <a:endParaRPr lang="el-GR" dirty="0"/>
          </a:p>
        </p:txBody>
      </p:sp>
      <p:sp>
        <p:nvSpPr>
          <p:cNvPr id="3" name="2 - Θέση περιεχομένου"/>
          <p:cNvSpPr>
            <a:spLocks noGrp="1"/>
          </p:cNvSpPr>
          <p:nvPr>
            <p:ph idx="1"/>
          </p:nvPr>
        </p:nvSpPr>
        <p:spPr>
          <a:xfrm>
            <a:off x="457200" y="2249424"/>
            <a:ext cx="3257544" cy="4325112"/>
          </a:xfrm>
        </p:spPr>
        <p:txBody>
          <a:bodyPr/>
          <a:lstStyle/>
          <a:p>
            <a:pPr algn="ctr">
              <a:buNone/>
            </a:pPr>
            <a:r>
              <a:rPr lang="el-GR" dirty="0" smtClean="0"/>
              <a:t>Ένας σεισμός που γίνεται σε υποθαλάσσιο έδαφος μπορεί να δημιουργήσει παλιρροϊκό κύμα (το λεγόμενο: Τσουνάμι)</a:t>
            </a:r>
            <a:endParaRPr lang="el-GR" dirty="0"/>
          </a:p>
        </p:txBody>
      </p:sp>
      <p:pic>
        <p:nvPicPr>
          <p:cNvPr id="26626" name="Picture 2" descr="C:\Users\dell\Desktop\εφη1\γεωγραφία\3\16- 17\εικόνες\Tsunami.jpg"/>
          <p:cNvPicPr>
            <a:picLocks noChangeAspect="1" noChangeArrowheads="1"/>
          </p:cNvPicPr>
          <p:nvPr/>
        </p:nvPicPr>
        <p:blipFill>
          <a:blip r:embed="rId2"/>
          <a:srcRect/>
          <a:stretch>
            <a:fillRect/>
          </a:stretch>
        </p:blipFill>
        <p:spPr bwMode="auto">
          <a:xfrm>
            <a:off x="3929058" y="1071546"/>
            <a:ext cx="4711713" cy="53578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Εξωγενείς αλλαγές</a:t>
            </a:r>
            <a:br>
              <a:rPr lang="el-GR" dirty="0" smtClean="0"/>
            </a:br>
            <a:r>
              <a:rPr lang="el-GR" dirty="0" smtClean="0"/>
              <a:t>Αποσάθρωση </a:t>
            </a:r>
            <a:endParaRPr lang="el-GR" dirty="0"/>
          </a:p>
        </p:txBody>
      </p:sp>
      <p:sp>
        <p:nvSpPr>
          <p:cNvPr id="3" name="2 - Θέση περιεχομένου"/>
          <p:cNvSpPr>
            <a:spLocks noGrp="1"/>
          </p:cNvSpPr>
          <p:nvPr>
            <p:ph idx="1"/>
          </p:nvPr>
        </p:nvSpPr>
        <p:spPr/>
        <p:txBody>
          <a:bodyPr/>
          <a:lstStyle/>
          <a:p>
            <a:pPr algn="ctr">
              <a:buNone/>
            </a:pPr>
            <a:r>
              <a:rPr lang="el-GR" dirty="0" smtClean="0"/>
              <a:t>Ένας άλλος τρόπος μεταβολής της επιφάνειας της Γης από φυσικά αίτια, είναι η διάβρωση. Πολλές φορές ο άνεμος, το νερό και οι μεγάλες μεταβολές της θερμοκρασίας προκαλούν θρυμματισμό των πετρωμάτων στην επιφάνεια της Γης. Τότε λέμε ότι γίνεται αποσάθρωση. </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Desktop\εφη1\γεωγραφία\3\16- 17\εικόνες\Φυσική+αποσάθρωση_+Αλλοίωση+πετρώματος+ως+προς+τις+μηχανικές.jpg"/>
          <p:cNvPicPr>
            <a:picLocks noGrp="1" noChangeAspect="1" noChangeArrowheads="1"/>
          </p:cNvPicPr>
          <p:nvPr>
            <p:ph idx="1"/>
          </p:nvPr>
        </p:nvPicPr>
        <p:blipFill>
          <a:blip r:embed="rId2"/>
          <a:srcRect/>
          <a:stretch>
            <a:fillRect/>
          </a:stretch>
        </p:blipFill>
        <p:spPr bwMode="auto">
          <a:xfrm>
            <a:off x="714348" y="714356"/>
            <a:ext cx="7812643" cy="58594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Διάβρωση </a:t>
            </a:r>
            <a:endParaRPr lang="el-GR" dirty="0"/>
          </a:p>
        </p:txBody>
      </p:sp>
      <p:sp>
        <p:nvSpPr>
          <p:cNvPr id="3" name="2 - Θέση περιεχομένου"/>
          <p:cNvSpPr>
            <a:spLocks noGrp="1"/>
          </p:cNvSpPr>
          <p:nvPr>
            <p:ph idx="1"/>
          </p:nvPr>
        </p:nvSpPr>
        <p:spPr>
          <a:xfrm>
            <a:off x="457200" y="2643182"/>
            <a:ext cx="8229600" cy="3931354"/>
          </a:xfrm>
        </p:spPr>
        <p:txBody>
          <a:bodyPr/>
          <a:lstStyle/>
          <a:p>
            <a:pPr algn="ctr">
              <a:buNone/>
            </a:pPr>
            <a:r>
              <a:rPr lang="el-GR" dirty="0" smtClean="0"/>
              <a:t>Στην συνέχεια το νερό και ο αέρας παρασύρουν αυτά τα αλλοιωμένα πετρώματα προκαλώντας μείωση (φάγωμα) του εδάφους. Το φαινόμενο αυτό λέγεται διάβρωση. </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esktop\εφη1\γεωγραφία\3\16- 17\εικόνες\random-160604071724-thumbnail-4.jpg"/>
          <p:cNvPicPr>
            <a:picLocks noGrp="1" noChangeAspect="1" noChangeArrowheads="1"/>
          </p:cNvPicPr>
          <p:nvPr>
            <p:ph idx="1"/>
          </p:nvPr>
        </p:nvPicPr>
        <p:blipFill>
          <a:blip r:embed="rId2"/>
          <a:srcRect/>
          <a:stretch>
            <a:fillRect/>
          </a:stretch>
        </p:blipFill>
        <p:spPr bwMode="auto">
          <a:xfrm>
            <a:off x="0" y="107133"/>
            <a:ext cx="9144000" cy="675086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42" name="Picture 2" descr="C:\Users\dell\Desktop\εφη1\γεωγραφία\3\16- 17\εικόνες\3_Diabrosii_ex.jpg"/>
          <p:cNvPicPr>
            <a:picLocks noGrp="1" noChangeAspect="1" noChangeArrowheads="1"/>
          </p:cNvPicPr>
          <p:nvPr>
            <p:ph idx="1"/>
          </p:nvPr>
        </p:nvPicPr>
        <p:blipFill>
          <a:blip r:embed="rId2"/>
          <a:srcRect/>
          <a:stretch>
            <a:fillRect/>
          </a:stretch>
        </p:blipFill>
        <p:spPr bwMode="auto">
          <a:xfrm>
            <a:off x="0" y="214290"/>
            <a:ext cx="9143999" cy="664371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ll\Desktop\εφη1\γεωγραφία\3\16- 17\εικόνες\errossion_1.jpg"/>
          <p:cNvPicPr>
            <a:picLocks noGrp="1" noChangeAspect="1" noChangeArrowheads="1"/>
          </p:cNvPicPr>
          <p:nvPr>
            <p:ph idx="1"/>
          </p:nvPr>
        </p:nvPicPr>
        <p:blipFill>
          <a:blip r:embed="rId2"/>
          <a:srcRect/>
          <a:stretch>
            <a:fillRect/>
          </a:stretch>
        </p:blipFill>
        <p:spPr bwMode="auto">
          <a:xfrm>
            <a:off x="1571604" y="1928802"/>
            <a:ext cx="5905500" cy="29051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Φυσικές καταστροφές και ανθρώπινες </a:t>
            </a:r>
            <a:r>
              <a:rPr lang="el-GR" dirty="0" smtClean="0"/>
              <a:t>παρεμβάσεις</a:t>
            </a:r>
            <a:endParaRPr lang="el-GR" dirty="0"/>
          </a:p>
        </p:txBody>
      </p:sp>
      <p:sp>
        <p:nvSpPr>
          <p:cNvPr id="3" name="2 - Θέση περιεχομένου"/>
          <p:cNvSpPr>
            <a:spLocks noGrp="1"/>
          </p:cNvSpPr>
          <p:nvPr>
            <p:ph idx="1"/>
          </p:nvPr>
        </p:nvSpPr>
        <p:spPr>
          <a:xfrm>
            <a:off x="457200" y="2571744"/>
            <a:ext cx="8229600" cy="4002792"/>
          </a:xfrm>
        </p:spPr>
        <p:txBody>
          <a:bodyPr/>
          <a:lstStyle/>
          <a:p>
            <a:pPr algn="ctr">
              <a:buNone/>
            </a:pPr>
            <a:r>
              <a:rPr lang="el-GR" dirty="0" smtClean="0"/>
              <a:t>Η Γη μας αλλάζει συνεχώς. Είναι αρκετές οι αιτίες για τις οποίες συμβαίνει αυτό. Υπάρχουν </a:t>
            </a:r>
            <a:r>
              <a:rPr lang="el-GR" dirty="0" smtClean="0">
                <a:solidFill>
                  <a:srgbClr val="00B050"/>
                </a:solidFill>
              </a:rPr>
              <a:t>φυσικά αίτια</a:t>
            </a:r>
            <a:r>
              <a:rPr lang="el-GR" dirty="0" smtClean="0"/>
              <a:t> που μπορούμε να τα χωρίσουμε χονδρικά σε </a:t>
            </a:r>
            <a:r>
              <a:rPr lang="el-GR" dirty="0" smtClean="0">
                <a:solidFill>
                  <a:srgbClr val="0000FF"/>
                </a:solidFill>
              </a:rPr>
              <a:t>ενδογενή</a:t>
            </a:r>
            <a:r>
              <a:rPr lang="el-GR" dirty="0" smtClean="0"/>
              <a:t> και </a:t>
            </a:r>
            <a:r>
              <a:rPr lang="el-GR" dirty="0" smtClean="0">
                <a:solidFill>
                  <a:srgbClr val="0000FF"/>
                </a:solidFill>
              </a:rPr>
              <a:t>εξωγενή</a:t>
            </a:r>
            <a:r>
              <a:rPr lang="el-GR" dirty="0" smtClean="0"/>
              <a:t>. Αλλά και οι ανθρώπινες δραστηριότητες προκαλούν μεγάλες αλλαγές στην επιφάνεια της Γης. </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Εναπόθεση </a:t>
            </a:r>
            <a:br>
              <a:rPr lang="el-GR" dirty="0" smtClean="0"/>
            </a:br>
            <a:endParaRPr lang="el-GR" dirty="0"/>
          </a:p>
        </p:txBody>
      </p:sp>
      <p:sp>
        <p:nvSpPr>
          <p:cNvPr id="3" name="2 - Θέση περιεχομένου"/>
          <p:cNvSpPr>
            <a:spLocks noGrp="1"/>
          </p:cNvSpPr>
          <p:nvPr>
            <p:ph idx="1"/>
          </p:nvPr>
        </p:nvSpPr>
        <p:spPr>
          <a:xfrm>
            <a:off x="457200" y="3143248"/>
            <a:ext cx="8229600" cy="3431288"/>
          </a:xfrm>
        </p:spPr>
        <p:txBody>
          <a:bodyPr/>
          <a:lstStyle/>
          <a:p>
            <a:pPr algn="ctr">
              <a:buNone/>
            </a:pPr>
            <a:r>
              <a:rPr lang="el-GR" dirty="0" smtClean="0"/>
              <a:t>Τα υλικά αυτά με το νερό και τον άνεμο, όπως είπαμε, «ταξιδεύουν» και εναποτίθενται σε άλλα μέρη, αλλάζοντας κι εκεί το έδαφος. Το φαινόμενο αυτό λέγεται εναπόθεση.</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ell\Desktop\εφη1\γεωγραφία\3\16- 17\εικόνες\delta_photo.jpg.jpg"/>
          <p:cNvPicPr>
            <a:picLocks noGrp="1" noChangeAspect="1" noChangeArrowheads="1"/>
          </p:cNvPicPr>
          <p:nvPr>
            <p:ph idx="1"/>
          </p:nvPr>
        </p:nvPicPr>
        <p:blipFill>
          <a:blip r:embed="rId2"/>
          <a:srcRect/>
          <a:stretch>
            <a:fillRect/>
          </a:stretch>
        </p:blipFill>
        <p:spPr bwMode="auto">
          <a:xfrm>
            <a:off x="2000232" y="1785926"/>
            <a:ext cx="4762500" cy="34004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ell\Desktop\εφη1\γεωγραφία\3\16- 17\εικόνες\p11.jpg"/>
          <p:cNvPicPr>
            <a:picLocks noGrp="1" noChangeAspect="1" noChangeArrowheads="1"/>
          </p:cNvPicPr>
          <p:nvPr>
            <p:ph idx="1"/>
          </p:nvPr>
        </p:nvPicPr>
        <p:blipFill>
          <a:blip r:embed="rId2"/>
          <a:srcRect/>
          <a:stretch>
            <a:fillRect/>
          </a:stretch>
        </p:blipFill>
        <p:spPr bwMode="auto">
          <a:xfrm>
            <a:off x="1857356" y="1714488"/>
            <a:ext cx="5186437" cy="339249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ell\Desktop\εφη1\γεωγραφία\3\16- 17\εικόνες\9ea4272f8d3ebbc078fadcbf9c403252_XL.jpg"/>
          <p:cNvPicPr>
            <a:picLocks noGrp="1" noChangeAspect="1" noChangeArrowheads="1"/>
          </p:cNvPicPr>
          <p:nvPr>
            <p:ph idx="1"/>
          </p:nvPr>
        </p:nvPicPr>
        <p:blipFill>
          <a:blip r:embed="rId2"/>
          <a:srcRect/>
          <a:stretch>
            <a:fillRect/>
          </a:stretch>
        </p:blipFill>
        <p:spPr bwMode="auto">
          <a:xfrm>
            <a:off x="1643042" y="1071546"/>
            <a:ext cx="5765800" cy="43243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ell\Desktop\εφη1\γεωγραφία\3\16- 17\εικόνες\diavrosi1.jpg"/>
          <p:cNvPicPr>
            <a:picLocks noGrp="1" noChangeAspect="1" noChangeArrowheads="1"/>
          </p:cNvPicPr>
          <p:nvPr>
            <p:ph idx="1"/>
          </p:nvPr>
        </p:nvPicPr>
        <p:blipFill>
          <a:blip r:embed="rId2"/>
          <a:srcRect/>
          <a:stretch>
            <a:fillRect/>
          </a:stretch>
        </p:blipFill>
        <p:spPr bwMode="auto">
          <a:xfrm>
            <a:off x="1857356" y="2285992"/>
            <a:ext cx="5295258" cy="333058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Ανθρώπινες δραστηριότητες που αλλάζουν την επιφάνεια της Γης. </a:t>
            </a:r>
            <a:endParaRPr lang="el-GR" dirty="0"/>
          </a:p>
        </p:txBody>
      </p:sp>
      <p:sp>
        <p:nvSpPr>
          <p:cNvPr id="3" name="2 - Θέση περιεχομένου"/>
          <p:cNvSpPr>
            <a:spLocks noGrp="1"/>
          </p:cNvSpPr>
          <p:nvPr>
            <p:ph idx="1"/>
          </p:nvPr>
        </p:nvSpPr>
        <p:spPr>
          <a:xfrm>
            <a:off x="457200" y="3929066"/>
            <a:ext cx="8229600" cy="2645470"/>
          </a:xfrm>
        </p:spPr>
        <p:txBody>
          <a:bodyPr/>
          <a:lstStyle/>
          <a:p>
            <a:pPr algn="ctr">
              <a:buNone/>
            </a:pPr>
            <a:r>
              <a:rPr lang="el-GR" dirty="0" smtClean="0"/>
              <a:t>Ο άνθρωπος στην προσπάθειά του να εκμεταλλευτεί την φύση, πολλές φορές προκαλεί αλλαγές στο περιβάλλον, οι οποίες στην συνέχεια γίνονται αιτίες προβλημάτων. </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Φράγματα </a:t>
            </a:r>
            <a:endParaRPr lang="el-GR" dirty="0"/>
          </a:p>
        </p:txBody>
      </p:sp>
      <p:sp>
        <p:nvSpPr>
          <p:cNvPr id="3" name="2 - Θέση περιεχομένου"/>
          <p:cNvSpPr>
            <a:spLocks noGrp="1"/>
          </p:cNvSpPr>
          <p:nvPr>
            <p:ph idx="1"/>
          </p:nvPr>
        </p:nvSpPr>
        <p:spPr/>
        <p:txBody>
          <a:bodyPr/>
          <a:lstStyle/>
          <a:p>
            <a:pPr algn="ctr">
              <a:buNone/>
            </a:pPr>
            <a:r>
              <a:rPr lang="el-GR" dirty="0" smtClean="0"/>
              <a:t>Η κατασκευή φραγμάτων είναι μια ανθρώπινη παρέμβαση που προκαλεί μεγάλη αλλαγή στην επιφάνεια της Γης. Ένα ποτάμι μετατρέπεται σε μια μεγάλη λίμνη με όλες τις συνέπειες που αυτό συνεπάγεται.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ell\Desktop\εφη1\γεωγραφία\3\16- 17\εικόνες\PLATANOVRISIs.jpg"/>
          <p:cNvPicPr>
            <a:picLocks noGrp="1" noChangeAspect="1" noChangeArrowheads="1"/>
          </p:cNvPicPr>
          <p:nvPr>
            <p:ph idx="1"/>
          </p:nvPr>
        </p:nvPicPr>
        <p:blipFill>
          <a:blip r:embed="rId2"/>
          <a:srcRect/>
          <a:stretch>
            <a:fillRect/>
          </a:stretch>
        </p:blipFill>
        <p:spPr bwMode="auto">
          <a:xfrm>
            <a:off x="2214546" y="2214554"/>
            <a:ext cx="4548210" cy="354110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ell\Desktop\εφη1\γεωγραφία\3\16- 17\εικόνες\αρχείο λήψης (3).jpg"/>
          <p:cNvPicPr>
            <a:picLocks noGrp="1" noChangeAspect="1" noChangeArrowheads="1"/>
          </p:cNvPicPr>
          <p:nvPr>
            <p:ph idx="1"/>
          </p:nvPr>
        </p:nvPicPr>
        <p:blipFill>
          <a:blip r:embed="rId2"/>
          <a:srcRect/>
          <a:stretch>
            <a:fillRect/>
          </a:stretch>
        </p:blipFill>
        <p:spPr bwMode="auto">
          <a:xfrm>
            <a:off x="2143108" y="1785926"/>
            <a:ext cx="4905401" cy="394394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Εκχέρσωση δασών</a:t>
            </a:r>
            <a:endParaRPr lang="el-GR" dirty="0"/>
          </a:p>
        </p:txBody>
      </p:sp>
      <p:sp>
        <p:nvSpPr>
          <p:cNvPr id="3" name="2 - Θέση περιεχομένου"/>
          <p:cNvSpPr>
            <a:spLocks noGrp="1"/>
          </p:cNvSpPr>
          <p:nvPr>
            <p:ph idx="1"/>
          </p:nvPr>
        </p:nvSpPr>
        <p:spPr/>
        <p:txBody>
          <a:bodyPr/>
          <a:lstStyle/>
          <a:p>
            <a:r>
              <a:rPr lang="el-GR" dirty="0" smtClean="0"/>
              <a:t>Προκειμένου να δημιουργηθούν καλλιεργήσιμα εδάφη ο άνθρωπος συχνά επιλέγει να καταστρέψει κομμάτια δάσους ή και ολόκληρο το δάσος.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Ενδογενείς αλλαγές</a:t>
            </a:r>
            <a:br>
              <a:rPr lang="el-GR" dirty="0" smtClean="0"/>
            </a:br>
            <a:r>
              <a:rPr lang="el-GR" dirty="0" smtClean="0"/>
              <a:t>Λιθοσφαιρικές πλάκες</a:t>
            </a:r>
            <a:endParaRPr lang="el-GR" dirty="0"/>
          </a:p>
        </p:txBody>
      </p:sp>
      <p:sp>
        <p:nvSpPr>
          <p:cNvPr id="3" name="2 - Θέση περιεχομένου"/>
          <p:cNvSpPr>
            <a:spLocks noGrp="1"/>
          </p:cNvSpPr>
          <p:nvPr>
            <p:ph idx="1"/>
          </p:nvPr>
        </p:nvSpPr>
        <p:spPr>
          <a:xfrm>
            <a:off x="457200" y="2857496"/>
            <a:ext cx="8229600" cy="3717040"/>
          </a:xfrm>
        </p:spPr>
        <p:txBody>
          <a:bodyPr/>
          <a:lstStyle/>
          <a:p>
            <a:pPr algn="ctr">
              <a:buNone/>
            </a:pPr>
            <a:r>
              <a:rPr lang="el-GR" dirty="0" smtClean="0"/>
              <a:t>Η Γη στο εσωτερικό της μοιάζει με κρεμμύδι καθώς αποτελείται από διαδοχικά στρώματα. Τα στρώματα αυτά έχουν το καθένα την δική του υφή. Το εξωτερικό είναι το πιο στέρεο (αυτό που πατάμε) και λέγεται </a:t>
            </a:r>
            <a:r>
              <a:rPr lang="el-GR" dirty="0" smtClean="0">
                <a:solidFill>
                  <a:srgbClr val="0000FF"/>
                </a:solidFill>
              </a:rPr>
              <a:t>Λιθόσφαιρα</a:t>
            </a:r>
            <a:r>
              <a:rPr lang="el-GR" dirty="0" smtClean="0"/>
              <a:t>. Κι αυτό όμως δεν είναι ενιαίο. Αποτελείται από 12 Λιθοσφαιρικές πλάκες. </a:t>
            </a:r>
          </a:p>
          <a:p>
            <a:pPr>
              <a:buNone/>
            </a:pP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ell\Desktop\εφη1\γεωγραφία\3\16- 17\εικόνες\αρχείο λήψης (4).jpg"/>
          <p:cNvPicPr>
            <a:picLocks noGrp="1" noChangeAspect="1" noChangeArrowheads="1"/>
          </p:cNvPicPr>
          <p:nvPr>
            <p:ph idx="1"/>
          </p:nvPr>
        </p:nvPicPr>
        <p:blipFill>
          <a:blip r:embed="rId2"/>
          <a:srcRect/>
          <a:stretch>
            <a:fillRect/>
          </a:stretch>
        </p:blipFill>
        <p:spPr bwMode="auto">
          <a:xfrm>
            <a:off x="928662" y="1214422"/>
            <a:ext cx="7215238" cy="478401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Δημιουργία οδικού δικτύου. </a:t>
            </a:r>
            <a:endParaRPr lang="el-GR" dirty="0"/>
          </a:p>
        </p:txBody>
      </p:sp>
      <p:pic>
        <p:nvPicPr>
          <p:cNvPr id="19458" name="Picture 2" descr="C:\Users\dell\Desktop\εφη1\γεωγραφία\3\16- 17\εικόνες\720_129188_ea7b14efbd-a72007b51b585a7f.jpg"/>
          <p:cNvPicPr>
            <a:picLocks noGrp="1" noChangeAspect="1" noChangeArrowheads="1"/>
          </p:cNvPicPr>
          <p:nvPr>
            <p:ph idx="1"/>
          </p:nvPr>
        </p:nvPicPr>
        <p:blipFill>
          <a:blip r:embed="rId2"/>
          <a:srcRect/>
          <a:stretch>
            <a:fillRect/>
          </a:stretch>
        </p:blipFill>
        <p:spPr bwMode="auto">
          <a:xfrm>
            <a:off x="1143000" y="2482850"/>
            <a:ext cx="6858000" cy="38576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ell\Desktop\εφη1\γεωγραφία\3\16- 17\εικόνες\unnamed (2).jpg"/>
          <p:cNvPicPr>
            <a:picLocks noGrp="1" noChangeAspect="1" noChangeArrowheads="1"/>
          </p:cNvPicPr>
          <p:nvPr>
            <p:ph idx="1"/>
          </p:nvPr>
        </p:nvPicPr>
        <p:blipFill>
          <a:blip r:embed="rId2"/>
          <a:srcRect/>
          <a:stretch>
            <a:fillRect/>
          </a:stretch>
        </p:blipFill>
        <p:spPr bwMode="auto">
          <a:xfrm>
            <a:off x="1142976" y="1357298"/>
            <a:ext cx="6920151" cy="403543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Εξόρυξη υλικών από το εσωτερικό του εδάφους. </a:t>
            </a:r>
            <a:endParaRPr lang="el-GR" dirty="0"/>
          </a:p>
        </p:txBody>
      </p:sp>
      <p:pic>
        <p:nvPicPr>
          <p:cNvPr id="21506" name="Picture 2" descr="C:\Users\dell\Desktop\εφη1\γεωγραφία\3\16- 17\εικόνες\Στιγμιότυπο-2017-11-01-8.48.03-πμ.png"/>
          <p:cNvPicPr>
            <a:picLocks noGrp="1" noChangeAspect="1" noChangeArrowheads="1"/>
          </p:cNvPicPr>
          <p:nvPr>
            <p:ph idx="1"/>
          </p:nvPr>
        </p:nvPicPr>
        <p:blipFill>
          <a:blip r:embed="rId2"/>
          <a:srcRect/>
          <a:stretch>
            <a:fillRect/>
          </a:stretch>
        </p:blipFill>
        <p:spPr bwMode="auto">
          <a:xfrm>
            <a:off x="1595181" y="2249488"/>
            <a:ext cx="5953638" cy="43243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ell\Desktop\εφη1\γεωγραφία\3\16- 17\εικόνες\unnamed (3).jpg"/>
          <p:cNvPicPr>
            <a:picLocks noGrp="1" noChangeAspect="1" noChangeArrowheads="1"/>
          </p:cNvPicPr>
          <p:nvPr>
            <p:ph idx="1"/>
          </p:nvPr>
        </p:nvPicPr>
        <p:blipFill>
          <a:blip r:embed="rId2"/>
          <a:srcRect/>
          <a:stretch>
            <a:fillRect/>
          </a:stretch>
        </p:blipFill>
        <p:spPr bwMode="auto">
          <a:xfrm>
            <a:off x="1214414" y="2000240"/>
            <a:ext cx="6747636" cy="388779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Ρύπανση της ατμόσφαιρας. </a:t>
            </a:r>
            <a:endParaRPr lang="el-GR" dirty="0"/>
          </a:p>
        </p:txBody>
      </p:sp>
      <p:pic>
        <p:nvPicPr>
          <p:cNvPr id="23554" name="Picture 2" descr="C:\Users\dell\Desktop\εφη1\γεωγραφία\3\16- 17\εικόνες\rypansh.jpg"/>
          <p:cNvPicPr>
            <a:picLocks noGrp="1" noChangeAspect="1" noChangeArrowheads="1"/>
          </p:cNvPicPr>
          <p:nvPr>
            <p:ph idx="1"/>
          </p:nvPr>
        </p:nvPicPr>
        <p:blipFill>
          <a:blip r:embed="rId2"/>
          <a:srcRect/>
          <a:stretch>
            <a:fillRect/>
          </a:stretch>
        </p:blipFill>
        <p:spPr bwMode="auto">
          <a:xfrm>
            <a:off x="1328737" y="2249488"/>
            <a:ext cx="6486525" cy="43243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000372"/>
            <a:ext cx="8229600" cy="1066800"/>
          </a:xfrm>
        </p:spPr>
        <p:txBody>
          <a:bodyPr/>
          <a:lstStyle/>
          <a:p>
            <a:r>
              <a:rPr lang="el-GR" dirty="0" smtClean="0"/>
              <a:t>Ελπίζω να μην σας κούρασα!</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5357826"/>
            <a:ext cx="8229600" cy="1066800"/>
          </a:xfrm>
        </p:spPr>
        <p:txBody>
          <a:bodyPr/>
          <a:lstStyle/>
          <a:p>
            <a:pPr algn="r"/>
            <a:r>
              <a:rPr lang="el-GR" dirty="0" smtClean="0"/>
              <a:t>Πολύ!!!</a:t>
            </a:r>
            <a:endParaRPr lang="el-GR" dirty="0"/>
          </a:p>
        </p:txBody>
      </p:sp>
      <p:pic>
        <p:nvPicPr>
          <p:cNvPr id="24578" name="Picture 2" descr="C:\Users\dell\Desktop\εφη1\γεωγραφία\3\16- 17\εικόνες\emoji8.png"/>
          <p:cNvPicPr>
            <a:picLocks noChangeAspect="1" noChangeArrowheads="1"/>
          </p:cNvPicPr>
          <p:nvPr/>
        </p:nvPicPr>
        <p:blipFill>
          <a:blip r:embed="rId2"/>
          <a:srcRect/>
          <a:stretch>
            <a:fillRect/>
          </a:stretch>
        </p:blipFill>
        <p:spPr bwMode="auto">
          <a:xfrm>
            <a:off x="2413000" y="1663700"/>
            <a:ext cx="4318000" cy="3530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εφη1\γεωγραφία\3\16- 17\εικόνες\wpcac6432e_06.png"/>
          <p:cNvPicPr>
            <a:picLocks noGrp="1" noChangeAspect="1" noChangeArrowheads="1"/>
          </p:cNvPicPr>
          <p:nvPr>
            <p:ph idx="1"/>
          </p:nvPr>
        </p:nvPicPr>
        <p:blipFill>
          <a:blip r:embed="rId2"/>
          <a:srcRect/>
          <a:stretch>
            <a:fillRect/>
          </a:stretch>
        </p:blipFill>
        <p:spPr bwMode="auto">
          <a:xfrm>
            <a:off x="1500166" y="1357298"/>
            <a:ext cx="5750181" cy="43243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εφη1\γεωγραφία\3\16- 17\εικόνες\20p52.jpg"/>
          <p:cNvPicPr>
            <a:picLocks noGrp="1" noChangeAspect="1" noChangeArrowheads="1"/>
          </p:cNvPicPr>
          <p:nvPr>
            <p:ph idx="1"/>
          </p:nvPr>
        </p:nvPicPr>
        <p:blipFill>
          <a:blip r:embed="rId2"/>
          <a:srcRect/>
          <a:stretch>
            <a:fillRect/>
          </a:stretch>
        </p:blipFill>
        <p:spPr bwMode="auto">
          <a:xfrm>
            <a:off x="2143108" y="1142984"/>
            <a:ext cx="4509302" cy="43243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εφη1\γεωγραφία\3\16- 17\εικόνες\tektonika-eto-nauka-o-chem-globalnaya-tektonika-tektonika-v-arhitekture.jpg"/>
          <p:cNvPicPr>
            <a:picLocks noGrp="1" noChangeAspect="1" noChangeArrowheads="1"/>
          </p:cNvPicPr>
          <p:nvPr>
            <p:ph idx="1"/>
          </p:nvPr>
        </p:nvPicPr>
        <p:blipFill>
          <a:blip r:embed="rId2"/>
          <a:srcRect/>
          <a:stretch>
            <a:fillRect/>
          </a:stretch>
        </p:blipFill>
        <p:spPr bwMode="auto">
          <a:xfrm>
            <a:off x="2214546" y="1285860"/>
            <a:ext cx="3898862" cy="43243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Λιθοσφαιρικές πλάκες</a:t>
            </a:r>
            <a:endParaRPr lang="el-GR" dirty="0"/>
          </a:p>
        </p:txBody>
      </p:sp>
      <p:pic>
        <p:nvPicPr>
          <p:cNvPr id="4098" name="Picture 2" descr="C:\Users\dell\Desktop\εφη1\γεωγραφία\3\16- 17\εικόνες\thumbnail-59.png"/>
          <p:cNvPicPr>
            <a:picLocks noGrp="1" noChangeAspect="1" noChangeArrowheads="1"/>
          </p:cNvPicPr>
          <p:nvPr>
            <p:ph idx="1"/>
          </p:nvPr>
        </p:nvPicPr>
        <p:blipFill>
          <a:blip r:embed="rId2"/>
          <a:srcRect/>
          <a:stretch>
            <a:fillRect/>
          </a:stretch>
        </p:blipFill>
        <p:spPr bwMode="auto">
          <a:xfrm>
            <a:off x="2409825" y="2249488"/>
            <a:ext cx="4324350" cy="43243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Ηφαίστεια </a:t>
            </a:r>
            <a:endParaRPr lang="el-GR" dirty="0"/>
          </a:p>
        </p:txBody>
      </p:sp>
      <p:sp>
        <p:nvSpPr>
          <p:cNvPr id="3" name="2 - Θέση περιεχομένου"/>
          <p:cNvSpPr>
            <a:spLocks noGrp="1"/>
          </p:cNvSpPr>
          <p:nvPr>
            <p:ph idx="1"/>
          </p:nvPr>
        </p:nvSpPr>
        <p:spPr/>
        <p:txBody>
          <a:bodyPr/>
          <a:lstStyle/>
          <a:p>
            <a:r>
              <a:rPr lang="el-GR" dirty="0" smtClean="0"/>
              <a:t>Αυτές οι πλάκες «ταξιδεύουν» κατά κάποιο τρόπο πάνω στο μάγμα που είναι κάτι σαν παχύρευστο υλικό. Όταν δύο λιθοσφαιρικές πλάκες πλησιάζουν η μια την άλλη, η μια βυθίζεται κάτω από την άλλη. Αυτή που βυθίζεται, λιώνει και μετατρέπεται σε μάγμα.  Στα κενά που δημιουργούνται ανεβαίνει το μάγμα σε μορφή λάβας κι έτσι δημιουργούνται τα ηφαίστεια. </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dell\Desktop\εφη1\γεωγραφία\3\16- 17\εικόνες\hqdefault.jpg"/>
          <p:cNvPicPr>
            <a:picLocks noGrp="1" noChangeAspect="1" noChangeArrowheads="1"/>
          </p:cNvPicPr>
          <p:nvPr>
            <p:ph idx="1"/>
          </p:nvPr>
        </p:nvPicPr>
        <p:blipFill>
          <a:blip r:embed="rId2"/>
          <a:srcRect/>
          <a:stretch>
            <a:fillRect/>
          </a:stretch>
        </p:blipFill>
        <p:spPr bwMode="auto">
          <a:xfrm>
            <a:off x="1643042" y="1643050"/>
            <a:ext cx="5977484" cy="448311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127</TotalTime>
  <Words>439</Words>
  <PresentationFormat>Προβολή στην οθόνη (4:3)</PresentationFormat>
  <Paragraphs>30</Paragraphs>
  <Slides>37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Αστικό</vt:lpstr>
      <vt:lpstr>Αλλαγές στην επιφάνεια της Γης</vt:lpstr>
      <vt:lpstr>Φυσικές καταστροφές και ανθρώπινες παρεμβάσεις</vt:lpstr>
      <vt:lpstr>Ενδογενείς αλλαγές Λιθοσφαιρικές πλάκες</vt:lpstr>
      <vt:lpstr>Διαφάνεια 4</vt:lpstr>
      <vt:lpstr>Διαφάνεια 5</vt:lpstr>
      <vt:lpstr>Διαφάνεια 6</vt:lpstr>
      <vt:lpstr>Λιθοσφαιρικές πλάκες</vt:lpstr>
      <vt:lpstr>Ηφαίστεια </vt:lpstr>
      <vt:lpstr>Διαφάνεια 9</vt:lpstr>
      <vt:lpstr>Διαφάνεια 10</vt:lpstr>
      <vt:lpstr>Σεισμοί  </vt:lpstr>
      <vt:lpstr>Διαφάνεια 12</vt:lpstr>
      <vt:lpstr>Τσουνάμι</vt:lpstr>
      <vt:lpstr>Εξωγενείς αλλαγές Αποσάθρωση </vt:lpstr>
      <vt:lpstr>Διαφάνεια 15</vt:lpstr>
      <vt:lpstr>Διάβρωση </vt:lpstr>
      <vt:lpstr>Διαφάνεια 17</vt:lpstr>
      <vt:lpstr>Διαφάνεια 18</vt:lpstr>
      <vt:lpstr>Διαφάνεια 19</vt:lpstr>
      <vt:lpstr>Εναπόθεση  </vt:lpstr>
      <vt:lpstr>Διαφάνεια 21</vt:lpstr>
      <vt:lpstr>Διαφάνεια 22</vt:lpstr>
      <vt:lpstr>Διαφάνεια 23</vt:lpstr>
      <vt:lpstr>Διαφάνεια 24</vt:lpstr>
      <vt:lpstr>Ανθρώπινες δραστηριότητες που αλλάζουν την επιφάνεια της Γης. </vt:lpstr>
      <vt:lpstr>Φράγματα </vt:lpstr>
      <vt:lpstr>Διαφάνεια 27</vt:lpstr>
      <vt:lpstr>Διαφάνεια 28</vt:lpstr>
      <vt:lpstr>Εκχέρσωση δασών</vt:lpstr>
      <vt:lpstr>Διαφάνεια 30</vt:lpstr>
      <vt:lpstr>Δημιουργία οδικού δικτύου. </vt:lpstr>
      <vt:lpstr>Διαφάνεια 32</vt:lpstr>
      <vt:lpstr>Εξόρυξη υλικών από το εσωτερικό του εδάφους. </vt:lpstr>
      <vt:lpstr>Διαφάνεια 34</vt:lpstr>
      <vt:lpstr>Ρύπανση της ατμόσφαιρας. </vt:lpstr>
      <vt:lpstr>Ελπίζω να μην σας κούρασα!</vt:lpstr>
      <vt:lpstr>Πολύ!!!</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Αλλαγές στην επιφάνεια της Γης</dc:title>
  <dc:creator>dell</dc:creator>
  <cp:lastModifiedBy>dell</cp:lastModifiedBy>
  <cp:revision>15</cp:revision>
  <dcterms:created xsi:type="dcterms:W3CDTF">2020-05-19T05:29:58Z</dcterms:created>
  <dcterms:modified xsi:type="dcterms:W3CDTF">2020-05-19T07:47:37Z</dcterms:modified>
</cp:coreProperties>
</file>