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5" r:id="rId6"/>
    <p:sldId id="260" r:id="rId7"/>
    <p:sldId id="267" r:id="rId8"/>
    <p:sldId id="261" r:id="rId9"/>
    <p:sldId id="268" r:id="rId10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294967295" orient="horz" pos="2160" userDrawn="1">
          <p15:clr>
            <a:srgbClr val="A4A3A4"/>
          </p15:clr>
        </p15:guide>
        <p15:guide id="4294967295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03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68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34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11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26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42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02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84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62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82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00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2181-68EA-4F06-8800-CA4F2B7C859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CCCF-AC65-465E-AEF1-AD944BF9DA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63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920880" cy="194421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Recycling Facts </a:t>
            </a:r>
            <a:b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</a:t>
            </a:r>
            <a:b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figures</a:t>
            </a:r>
            <a:endParaRPr lang="el-G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</a:rPr>
              <a:t>Did you know that……?</a:t>
            </a:r>
            <a:endParaRPr lang="el-GR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4452" r="8021" b="3669"/>
          <a:stretch/>
        </p:blipFill>
        <p:spPr bwMode="auto">
          <a:xfrm>
            <a:off x="1071739" y="1279563"/>
            <a:ext cx="1383898" cy="255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755204" y="1268760"/>
            <a:ext cx="48187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would save enough energy to power a                      </a:t>
            </a:r>
            <a:endParaRPr lang="el-GR" sz="32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 rot="20344948">
            <a:off x="2928541" y="3947008"/>
            <a:ext cx="735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for</a:t>
            </a:r>
            <a:endParaRPr lang="el-GR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2494"/>
            <a:ext cx="3111308" cy="232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2961282" y="5373216"/>
            <a:ext cx="1849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3 </a:t>
            </a:r>
            <a:r>
              <a:rPr lang="en-US" sz="4800" b="1" dirty="0" err="1" smtClean="0">
                <a:solidFill>
                  <a:srgbClr val="00B050"/>
                </a:solidFill>
              </a:rPr>
              <a:t>hrs</a:t>
            </a:r>
            <a:r>
              <a:rPr lang="en-US" sz="4800" b="1" dirty="0" smtClean="0">
                <a:solidFill>
                  <a:srgbClr val="00B050"/>
                </a:solidFill>
              </a:rPr>
              <a:t> ?</a:t>
            </a:r>
            <a:endParaRPr lang="el-GR" sz="4800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311168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4800" dirty="0" smtClean="0"/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recycled</a:t>
            </a:r>
            <a:endParaRPr lang="el-GR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44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4" t="1128" r="32947" b="8054"/>
          <a:stretch/>
        </p:blipFill>
        <p:spPr bwMode="auto">
          <a:xfrm>
            <a:off x="827584" y="1786399"/>
            <a:ext cx="1429306" cy="41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2304256" cy="10801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recycled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819364" y="1196752"/>
            <a:ext cx="49685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would save enough energy to power a 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27432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 rot="20578519">
            <a:off x="3171293" y="4108640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for</a:t>
            </a:r>
            <a:r>
              <a:rPr lang="en-US" dirty="0" smtClean="0"/>
              <a:t>…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148854" y="4760901"/>
            <a:ext cx="1838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25’ ?</a:t>
            </a:r>
            <a:endParaRPr lang="el-G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5922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recycled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4356" r="16197" b="4864"/>
          <a:stretch/>
        </p:blipFill>
        <p:spPr bwMode="auto">
          <a:xfrm>
            <a:off x="924249" y="1640159"/>
            <a:ext cx="13582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234440" y="1412776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would save enough energy 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power a 60 watt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18932"/>
          <a:stretch/>
        </p:blipFill>
        <p:spPr bwMode="auto">
          <a:xfrm>
            <a:off x="6588224" y="2489994"/>
            <a:ext cx="187263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 rot="20258763">
            <a:off x="3628621" y="4098642"/>
            <a:ext cx="857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355974" y="5229200"/>
            <a:ext cx="2059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3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hrs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</a:rPr>
              <a:t>?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8379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99992" y="1628800"/>
            <a:ext cx="3826768" cy="15841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glass is 100% recyclable?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3878" r="5270"/>
          <a:stretch/>
        </p:blipFill>
        <p:spPr bwMode="auto">
          <a:xfrm>
            <a:off x="395536" y="404664"/>
            <a:ext cx="353835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195736" y="4005064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thrown away glass in a dump will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never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decompose?</a:t>
            </a:r>
            <a:endParaRPr lang="el-GR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22152" y="1988840"/>
            <a:ext cx="4917232" cy="778098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70% </a:t>
            </a:r>
            <a:endParaRPr lang="el-G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3728" y="980728"/>
            <a:ext cx="8229600" cy="11087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less energy is required to recycle paper than produce it using raw materials?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1835696" y="3338989"/>
            <a:ext cx="49892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60%</a:t>
            </a:r>
            <a:endParaRPr lang="el-G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21167" y="2636912"/>
            <a:ext cx="8424935" cy="8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 the rubbish in the dustbins could be recycled?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Τίτλος 3"/>
          <p:cNvSpPr txBox="1">
            <a:spLocks/>
          </p:cNvSpPr>
          <p:nvPr/>
        </p:nvSpPr>
        <p:spPr>
          <a:xfrm>
            <a:off x="457200" y="274638"/>
            <a:ext cx="81472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How much</a:t>
            </a:r>
            <a:endParaRPr lang="el-G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8320" y="4131077"/>
            <a:ext cx="806489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 the money you pay for a product is for the packaging?</a:t>
            </a:r>
            <a:endParaRPr lang="el-GR" sz="3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863553" y="5301208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16%</a:t>
            </a:r>
            <a:endParaRPr lang="el-GR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13383" y="1268760"/>
            <a:ext cx="4413176" cy="7920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70%</a:t>
            </a:r>
            <a:endParaRPr lang="el-GR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192" y="260648"/>
            <a:ext cx="8229600" cy="10801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less air pollution recycled paper produces ?</a:t>
            </a:r>
            <a:endParaRPr lang="el-GR" sz="36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sz="3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Θέση περιεχομένου 4"/>
          <p:cNvSpPr txBox="1">
            <a:spLocks/>
          </p:cNvSpPr>
          <p:nvPr/>
        </p:nvSpPr>
        <p:spPr>
          <a:xfrm>
            <a:off x="1433029" y="2276872"/>
            <a:ext cx="633670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 a vehicle can be recycled?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704258" y="2924944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80%</a:t>
            </a:r>
            <a:endParaRPr lang="el-GR" sz="4000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04636" y="4077072"/>
            <a:ext cx="8229600" cy="532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 the waste in a bin could be composted?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704258" y="4725144"/>
            <a:ext cx="1231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50%</a:t>
            </a:r>
            <a:endParaRPr lang="el-GR" sz="4000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 txBox="1">
            <a:spLocks/>
          </p:cNvSpPr>
          <p:nvPr/>
        </p:nvSpPr>
        <p:spPr>
          <a:xfrm>
            <a:off x="1778495" y="487751"/>
            <a:ext cx="5238585" cy="55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How many</a:t>
            </a:r>
            <a:endParaRPr lang="el-GR" sz="4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556594" y="136247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trees we need to make 1 ton of paper?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046755" y="213285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lang="el-G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971600" y="2924944"/>
            <a:ext cx="7056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years plastic takes to decompose?</a:t>
            </a:r>
            <a:endParaRPr lang="el-GR" sz="3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3984444" y="3403606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500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585762" y="4158272"/>
            <a:ext cx="7586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tons of water can be contaminated by 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 button battery ?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4046755" y="5125241"/>
            <a:ext cx="123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600 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945461">
            <a:off x="5160704" y="515233"/>
            <a:ext cx="375476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SO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rot="20902123">
            <a:off x="2235841" y="1497456"/>
            <a:ext cx="3466728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REDUCE</a:t>
            </a:r>
          </a:p>
          <a:p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REUSE</a:t>
            </a:r>
          </a:p>
          <a:p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RECYCLE</a:t>
            </a:r>
            <a:endParaRPr lang="el-GR" sz="48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176</Words>
  <Application>Microsoft Office PowerPoint</Application>
  <PresentationFormat>Προβολή στην οθόνη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Comic Sans MS</vt:lpstr>
      <vt:lpstr>Arial</vt:lpstr>
      <vt:lpstr>Calibri</vt:lpstr>
      <vt:lpstr>Θέμα του Office</vt:lpstr>
      <vt:lpstr>Recycling Facts  and  figures</vt:lpstr>
      <vt:lpstr>Παρουσίαση του PowerPoint</vt:lpstr>
      <vt:lpstr>1 recycled</vt:lpstr>
      <vt:lpstr>1 recycled</vt:lpstr>
      <vt:lpstr>glass is 100% recyclable?</vt:lpstr>
      <vt:lpstr>70% </vt:lpstr>
      <vt:lpstr>70%</vt:lpstr>
      <vt:lpstr>Παρουσίαση του PowerPoint</vt:lpstr>
      <vt:lpstr>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Facts  and  figures</dc:title>
  <dc:creator>User</dc:creator>
  <cp:lastModifiedBy>maria louvari</cp:lastModifiedBy>
  <cp:revision>19</cp:revision>
  <dcterms:created xsi:type="dcterms:W3CDTF">2017-03-15T11:52:47Z</dcterms:created>
  <dcterms:modified xsi:type="dcterms:W3CDTF">2020-05-16T05:03:52Z</dcterms:modified>
</cp:coreProperties>
</file>