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67" r:id="rId10"/>
  </p:sldIdLst>
  <p:sldSz cx="9144000" cy="6858000" type="screen4x3"/>
  <p:notesSz cx="6858000" cy="9144000"/>
  <p:embeddedFontLst>
    <p:embeddedFont>
      <p:font typeface="Twinkl" pitchFamily="2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84C"/>
    <a:srgbClr val="BF2026"/>
    <a:srgbClr val="9D9CCD"/>
    <a:srgbClr val="C0DFC3"/>
    <a:srgbClr val="F8BD95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7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07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Callout 26"/>
          <p:cNvSpPr/>
          <p:nvPr/>
        </p:nvSpPr>
        <p:spPr>
          <a:xfrm>
            <a:off x="7350186" y="1516963"/>
            <a:ext cx="1535291" cy="1052848"/>
          </a:xfrm>
          <a:prstGeom prst="wedgeEllipseCallout">
            <a:avLst>
              <a:gd name="adj1" fmla="val -56897"/>
              <a:gd name="adj2" fmla="val 473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 am a vampire!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15" y="1978628"/>
            <a:ext cx="2952517" cy="369970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098796" y="5958191"/>
            <a:ext cx="1199626" cy="29147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am I?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1820" y="1288535"/>
            <a:ext cx="5113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Click the pumpkins to reveal the clues, then click the haunted house to reveal the answer.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3083" y="2513062"/>
            <a:ext cx="3358917" cy="462888"/>
            <a:chOff x="1213083" y="2196422"/>
            <a:chExt cx="3358917" cy="462888"/>
          </a:xfrm>
        </p:grpSpPr>
        <p:sp>
          <p:nvSpPr>
            <p:cNvPr id="6" name="Rounded Rectangle 5"/>
            <p:cNvSpPr/>
            <p:nvPr/>
          </p:nvSpPr>
          <p:spPr>
            <a:xfrm>
              <a:off x="1213083" y="2196422"/>
              <a:ext cx="3358917" cy="462888"/>
            </a:xfrm>
            <a:prstGeom prst="roundRect">
              <a:avLst>
                <a:gd name="adj" fmla="val 50000"/>
              </a:avLst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00312" y="2243200"/>
              <a:ext cx="21089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sleep in a coffin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3536" y="2244934"/>
            <a:ext cx="879095" cy="905589"/>
            <a:chOff x="773536" y="1928294"/>
            <a:chExt cx="879095" cy="9055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3083" y="3903611"/>
            <a:ext cx="3358917" cy="462888"/>
            <a:chOff x="1213083" y="2196422"/>
            <a:chExt cx="3358917" cy="462888"/>
          </a:xfrm>
        </p:grpSpPr>
        <p:sp>
          <p:nvSpPr>
            <p:cNvPr id="12" name="Rounded Rectangle 11"/>
            <p:cNvSpPr/>
            <p:nvPr/>
          </p:nvSpPr>
          <p:spPr>
            <a:xfrm>
              <a:off x="1213083" y="2196422"/>
              <a:ext cx="3358917" cy="462888"/>
            </a:xfrm>
            <a:prstGeom prst="roundRect">
              <a:avLst>
                <a:gd name="adj" fmla="val 50000"/>
              </a:avLst>
            </a:prstGeom>
            <a:solidFill>
              <a:srgbClr val="C0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312" y="2243200"/>
              <a:ext cx="21089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am immortal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3536" y="3633845"/>
            <a:ext cx="879095" cy="905589"/>
            <a:chOff x="773536" y="1928294"/>
            <a:chExt cx="879095" cy="9055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3083" y="5290884"/>
            <a:ext cx="3358917" cy="462888"/>
            <a:chOff x="1213083" y="2196422"/>
            <a:chExt cx="3358917" cy="462888"/>
          </a:xfrm>
        </p:grpSpPr>
        <p:sp>
          <p:nvSpPr>
            <p:cNvPr id="18" name="Rounded Rectangle 17"/>
            <p:cNvSpPr/>
            <p:nvPr/>
          </p:nvSpPr>
          <p:spPr>
            <a:xfrm>
              <a:off x="1213083" y="2196422"/>
              <a:ext cx="3358917" cy="462888"/>
            </a:xfrm>
            <a:prstGeom prst="roundRect">
              <a:avLst>
                <a:gd name="adj" fmla="val 5000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312" y="2243200"/>
              <a:ext cx="21089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drink blood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3536" y="5022756"/>
            <a:ext cx="879095" cy="905589"/>
            <a:chOff x="773536" y="1928294"/>
            <a:chExt cx="879095" cy="9055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63" y="1978628"/>
            <a:ext cx="2947353" cy="43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Callout 25"/>
          <p:cNvSpPr/>
          <p:nvPr/>
        </p:nvSpPr>
        <p:spPr>
          <a:xfrm>
            <a:off x="5100508" y="2064805"/>
            <a:ext cx="1723100" cy="1052848"/>
          </a:xfrm>
          <a:prstGeom prst="wedgeEllipseCallout">
            <a:avLst>
              <a:gd name="adj1" fmla="val 54570"/>
              <a:gd name="adj2" fmla="val 409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 am a werewolf!</a:t>
            </a:r>
          </a:p>
        </p:txBody>
      </p:sp>
      <p:sp>
        <p:nvSpPr>
          <p:cNvPr id="25" name="Oval 24"/>
          <p:cNvSpPr/>
          <p:nvPr/>
        </p:nvSpPr>
        <p:spPr>
          <a:xfrm>
            <a:off x="6501504" y="5741709"/>
            <a:ext cx="1719707" cy="340309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61" y="2282840"/>
            <a:ext cx="1685689" cy="3669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am I?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1820" y="1288535"/>
            <a:ext cx="5113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Click the pumpkins to reveal the clues, then click the haunted house to reveal the answer.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3083" y="2513062"/>
            <a:ext cx="3652532" cy="462888"/>
            <a:chOff x="1213083" y="2196422"/>
            <a:chExt cx="3652532" cy="462888"/>
          </a:xfrm>
        </p:grpSpPr>
        <p:sp>
          <p:nvSpPr>
            <p:cNvPr id="6" name="Rounded Rectangle 5"/>
            <p:cNvSpPr/>
            <p:nvPr/>
          </p:nvSpPr>
          <p:spPr>
            <a:xfrm>
              <a:off x="1213083" y="2196422"/>
              <a:ext cx="3652532" cy="462888"/>
            </a:xfrm>
            <a:prstGeom prst="roundRect">
              <a:avLst>
                <a:gd name="adj" fmla="val 50000"/>
              </a:avLst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00312" y="2243200"/>
              <a:ext cx="30065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am a human with a curse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3536" y="2244934"/>
            <a:ext cx="879095" cy="905589"/>
            <a:chOff x="773536" y="1928294"/>
            <a:chExt cx="879095" cy="9055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3083" y="3816165"/>
            <a:ext cx="3652532" cy="663109"/>
            <a:chOff x="1213083" y="2108976"/>
            <a:chExt cx="3652532" cy="663109"/>
          </a:xfrm>
        </p:grpSpPr>
        <p:sp>
          <p:nvSpPr>
            <p:cNvPr id="12" name="Rounded Rectangle 11"/>
            <p:cNvSpPr/>
            <p:nvPr/>
          </p:nvSpPr>
          <p:spPr>
            <a:xfrm>
              <a:off x="1213083" y="2125755"/>
              <a:ext cx="3652532" cy="646330"/>
            </a:xfrm>
            <a:prstGeom prst="roundRect">
              <a:avLst>
                <a:gd name="adj" fmla="val 50000"/>
              </a:avLst>
            </a:prstGeom>
            <a:solidFill>
              <a:srgbClr val="C0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312" y="2108976"/>
              <a:ext cx="25116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transform when there is a full moon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3536" y="3633845"/>
            <a:ext cx="879095" cy="905589"/>
            <a:chOff x="773536" y="1928294"/>
            <a:chExt cx="879095" cy="9055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3083" y="5199162"/>
            <a:ext cx="3652532" cy="653810"/>
            <a:chOff x="1213083" y="2104700"/>
            <a:chExt cx="3652532" cy="653810"/>
          </a:xfrm>
        </p:grpSpPr>
        <p:sp>
          <p:nvSpPr>
            <p:cNvPr id="18" name="Rounded Rectangle 17"/>
            <p:cNvSpPr/>
            <p:nvPr/>
          </p:nvSpPr>
          <p:spPr>
            <a:xfrm>
              <a:off x="1213083" y="2129309"/>
              <a:ext cx="3652532" cy="629201"/>
            </a:xfrm>
            <a:prstGeom prst="roundRect">
              <a:avLst>
                <a:gd name="adj" fmla="val 5000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82866" y="2104700"/>
              <a:ext cx="30065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When I transform I become hairy and grow fangs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3536" y="5022756"/>
            <a:ext cx="879095" cy="905589"/>
            <a:chOff x="773536" y="1928294"/>
            <a:chExt cx="879095" cy="9055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63" y="1978628"/>
            <a:ext cx="2947353" cy="43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Callout 25"/>
          <p:cNvSpPr/>
          <p:nvPr/>
        </p:nvSpPr>
        <p:spPr>
          <a:xfrm>
            <a:off x="7228154" y="1756417"/>
            <a:ext cx="1723100" cy="1052848"/>
          </a:xfrm>
          <a:prstGeom prst="wedgeEllipseCallout">
            <a:avLst>
              <a:gd name="adj1" fmla="val -48156"/>
              <a:gd name="adj2" fmla="val 569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 am a zombie!</a:t>
            </a:r>
          </a:p>
        </p:txBody>
      </p:sp>
      <p:sp>
        <p:nvSpPr>
          <p:cNvPr id="25" name="Oval 24"/>
          <p:cNvSpPr/>
          <p:nvPr/>
        </p:nvSpPr>
        <p:spPr>
          <a:xfrm>
            <a:off x="5803881" y="5791578"/>
            <a:ext cx="1846879" cy="399497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4" y="2362806"/>
            <a:ext cx="2208913" cy="3726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am I?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1820" y="1288535"/>
            <a:ext cx="5113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Click the pumpkins to reveal the clues, then click the haunted house to reveal the answer.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3083" y="2411858"/>
            <a:ext cx="3652532" cy="646331"/>
            <a:chOff x="1213083" y="2095218"/>
            <a:chExt cx="3652532" cy="646331"/>
          </a:xfrm>
        </p:grpSpPr>
        <p:sp>
          <p:nvSpPr>
            <p:cNvPr id="6" name="Rounded Rectangle 5"/>
            <p:cNvSpPr/>
            <p:nvPr/>
          </p:nvSpPr>
          <p:spPr>
            <a:xfrm>
              <a:off x="1213083" y="2137699"/>
              <a:ext cx="3652532" cy="599994"/>
            </a:xfrm>
            <a:prstGeom prst="roundRect">
              <a:avLst>
                <a:gd name="adj" fmla="val 50000"/>
              </a:avLst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48966" y="2095218"/>
              <a:ext cx="20670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was a human but was bitten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3536" y="2244934"/>
            <a:ext cx="879095" cy="905589"/>
            <a:chOff x="773536" y="1928294"/>
            <a:chExt cx="879095" cy="9055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3082" y="3915729"/>
            <a:ext cx="3652532" cy="504164"/>
            <a:chOff x="1213082" y="2176517"/>
            <a:chExt cx="3652532" cy="504164"/>
          </a:xfrm>
        </p:grpSpPr>
        <p:sp>
          <p:nvSpPr>
            <p:cNvPr id="12" name="Rounded Rectangle 11"/>
            <p:cNvSpPr/>
            <p:nvPr/>
          </p:nvSpPr>
          <p:spPr>
            <a:xfrm>
              <a:off x="1213082" y="2176517"/>
              <a:ext cx="3652532" cy="504164"/>
            </a:xfrm>
            <a:prstGeom prst="roundRect">
              <a:avLst>
                <a:gd name="adj" fmla="val 50000"/>
              </a:avLst>
            </a:prstGeom>
            <a:solidFill>
              <a:srgbClr val="C0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83533" y="2247197"/>
              <a:ext cx="25116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am undead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3536" y="3633845"/>
            <a:ext cx="879095" cy="905589"/>
            <a:chOff x="773536" y="1928294"/>
            <a:chExt cx="879095" cy="9055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3083" y="5206641"/>
            <a:ext cx="3652532" cy="646331"/>
            <a:chOff x="1213083" y="2112179"/>
            <a:chExt cx="3652532" cy="646331"/>
          </a:xfrm>
        </p:grpSpPr>
        <p:sp>
          <p:nvSpPr>
            <p:cNvPr id="18" name="Rounded Rectangle 17"/>
            <p:cNvSpPr/>
            <p:nvPr/>
          </p:nvSpPr>
          <p:spPr>
            <a:xfrm>
              <a:off x="1213083" y="2129309"/>
              <a:ext cx="3652532" cy="629201"/>
            </a:xfrm>
            <a:prstGeom prst="roundRect">
              <a:avLst>
                <a:gd name="adj" fmla="val 5000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7523" y="2112179"/>
              <a:ext cx="23102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My favourite food is human brains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3536" y="5022756"/>
            <a:ext cx="879095" cy="905589"/>
            <a:chOff x="773536" y="1928294"/>
            <a:chExt cx="879095" cy="9055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63" y="1978628"/>
            <a:ext cx="2947353" cy="43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Callout 25"/>
          <p:cNvSpPr/>
          <p:nvPr/>
        </p:nvSpPr>
        <p:spPr>
          <a:xfrm>
            <a:off x="7276435" y="1934866"/>
            <a:ext cx="1723100" cy="1052848"/>
          </a:xfrm>
          <a:prstGeom prst="wedgeEllipseCallout">
            <a:avLst>
              <a:gd name="adj1" fmla="val -56919"/>
              <a:gd name="adj2" fmla="val 433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 am a mummy!</a:t>
            </a:r>
          </a:p>
        </p:txBody>
      </p:sp>
      <p:sp>
        <p:nvSpPr>
          <p:cNvPr id="25" name="Oval 24"/>
          <p:cNvSpPr/>
          <p:nvPr/>
        </p:nvSpPr>
        <p:spPr>
          <a:xfrm>
            <a:off x="5896161" y="5791578"/>
            <a:ext cx="1687488" cy="399497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85" y="2319526"/>
            <a:ext cx="1698045" cy="3726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am I?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1820" y="1288535"/>
            <a:ext cx="5113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Click the pumpkins to reveal the clues, then click the haunted house to reveal the answer.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3083" y="2411858"/>
            <a:ext cx="3652532" cy="646331"/>
            <a:chOff x="1213083" y="2095218"/>
            <a:chExt cx="3652532" cy="646331"/>
          </a:xfrm>
        </p:grpSpPr>
        <p:sp>
          <p:nvSpPr>
            <p:cNvPr id="6" name="Rounded Rectangle 5"/>
            <p:cNvSpPr/>
            <p:nvPr/>
          </p:nvSpPr>
          <p:spPr>
            <a:xfrm>
              <a:off x="1213083" y="2137699"/>
              <a:ext cx="3652532" cy="599994"/>
            </a:xfrm>
            <a:prstGeom prst="roundRect">
              <a:avLst>
                <a:gd name="adj" fmla="val 50000"/>
              </a:avLst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85479" y="2095218"/>
              <a:ext cx="23440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have been in a tomb for many years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3536" y="2244934"/>
            <a:ext cx="879095" cy="905589"/>
            <a:chOff x="773536" y="1928294"/>
            <a:chExt cx="879095" cy="9055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3082" y="3915729"/>
            <a:ext cx="3652532" cy="504164"/>
            <a:chOff x="1213082" y="2176517"/>
            <a:chExt cx="3652532" cy="504164"/>
          </a:xfrm>
        </p:grpSpPr>
        <p:sp>
          <p:nvSpPr>
            <p:cNvPr id="12" name="Rounded Rectangle 11"/>
            <p:cNvSpPr/>
            <p:nvPr/>
          </p:nvSpPr>
          <p:spPr>
            <a:xfrm>
              <a:off x="1213082" y="2176517"/>
              <a:ext cx="3652532" cy="504164"/>
            </a:xfrm>
            <a:prstGeom prst="roundRect">
              <a:avLst>
                <a:gd name="adj" fmla="val 50000"/>
              </a:avLst>
            </a:prstGeom>
            <a:solidFill>
              <a:srgbClr val="C0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83533" y="2247197"/>
              <a:ext cx="25116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am Egyptian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3536" y="3633845"/>
            <a:ext cx="879095" cy="905589"/>
            <a:chOff x="773536" y="1928294"/>
            <a:chExt cx="879095" cy="9055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08252" y="5355133"/>
            <a:ext cx="3652532" cy="436445"/>
            <a:chOff x="1213083" y="2129309"/>
            <a:chExt cx="3652532" cy="436445"/>
          </a:xfrm>
        </p:grpSpPr>
        <p:sp>
          <p:nvSpPr>
            <p:cNvPr id="18" name="Rounded Rectangle 17"/>
            <p:cNvSpPr/>
            <p:nvPr/>
          </p:nvSpPr>
          <p:spPr>
            <a:xfrm>
              <a:off x="1213083" y="2129309"/>
              <a:ext cx="3652532" cy="436445"/>
            </a:xfrm>
            <a:prstGeom prst="roundRect">
              <a:avLst>
                <a:gd name="adj" fmla="val 5000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80822" y="2162865"/>
              <a:ext cx="29109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am wrapped in bandages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3536" y="5022756"/>
            <a:ext cx="879095" cy="905589"/>
            <a:chOff x="773536" y="1928294"/>
            <a:chExt cx="879095" cy="9055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63" y="1978628"/>
            <a:ext cx="2947353" cy="43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5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Callout 25"/>
          <p:cNvSpPr/>
          <p:nvPr/>
        </p:nvSpPr>
        <p:spPr>
          <a:xfrm>
            <a:off x="5247767" y="2163634"/>
            <a:ext cx="1488317" cy="863611"/>
          </a:xfrm>
          <a:prstGeom prst="wedgeEllipseCallout">
            <a:avLst>
              <a:gd name="adj1" fmla="val 52623"/>
              <a:gd name="adj2" fmla="val 529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 am a witch!</a:t>
            </a:r>
          </a:p>
        </p:txBody>
      </p:sp>
      <p:sp>
        <p:nvSpPr>
          <p:cNvPr id="25" name="Oval 24"/>
          <p:cNvSpPr/>
          <p:nvPr/>
        </p:nvSpPr>
        <p:spPr>
          <a:xfrm>
            <a:off x="6498122" y="5781165"/>
            <a:ext cx="1380274" cy="30721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68" y="2461290"/>
            <a:ext cx="1698045" cy="3489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am I?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1820" y="1288535"/>
            <a:ext cx="5113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Click the pumpkins to reveal the clues, then click the haunted house to reveal the answer.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3083" y="2596416"/>
            <a:ext cx="3652532" cy="369332"/>
            <a:chOff x="1213083" y="2279776"/>
            <a:chExt cx="3652532" cy="369332"/>
          </a:xfrm>
        </p:grpSpPr>
        <p:sp>
          <p:nvSpPr>
            <p:cNvPr id="6" name="Rounded Rectangle 5"/>
            <p:cNvSpPr/>
            <p:nvPr/>
          </p:nvSpPr>
          <p:spPr>
            <a:xfrm>
              <a:off x="1213083" y="2284239"/>
              <a:ext cx="3652532" cy="360407"/>
            </a:xfrm>
            <a:prstGeom prst="roundRect">
              <a:avLst>
                <a:gd name="adj" fmla="val 50000"/>
              </a:avLst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85479" y="2279776"/>
              <a:ext cx="2344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cast spell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3536" y="2244934"/>
            <a:ext cx="879095" cy="905589"/>
            <a:chOff x="773536" y="1928294"/>
            <a:chExt cx="879095" cy="9055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3082" y="3844645"/>
            <a:ext cx="3652532" cy="646331"/>
            <a:chOff x="1213082" y="2105433"/>
            <a:chExt cx="3652532" cy="646331"/>
          </a:xfrm>
        </p:grpSpPr>
        <p:sp>
          <p:nvSpPr>
            <p:cNvPr id="12" name="Rounded Rectangle 11"/>
            <p:cNvSpPr/>
            <p:nvPr/>
          </p:nvSpPr>
          <p:spPr>
            <a:xfrm>
              <a:off x="1213082" y="2123374"/>
              <a:ext cx="3652532" cy="628389"/>
            </a:xfrm>
            <a:prstGeom prst="roundRect">
              <a:avLst>
                <a:gd name="adj" fmla="val 50000"/>
              </a:avLst>
            </a:prstGeom>
            <a:solidFill>
              <a:srgbClr val="C0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4796" y="2105433"/>
              <a:ext cx="22685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make potions in my cauldron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3536" y="3633845"/>
            <a:ext cx="879095" cy="905589"/>
            <a:chOff x="773536" y="1928294"/>
            <a:chExt cx="879095" cy="9055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08252" y="5355133"/>
            <a:ext cx="3652532" cy="436445"/>
            <a:chOff x="1213083" y="2129309"/>
            <a:chExt cx="3652532" cy="436445"/>
          </a:xfrm>
        </p:grpSpPr>
        <p:sp>
          <p:nvSpPr>
            <p:cNvPr id="18" name="Rounded Rectangle 17"/>
            <p:cNvSpPr/>
            <p:nvPr/>
          </p:nvSpPr>
          <p:spPr>
            <a:xfrm>
              <a:off x="1213083" y="2129309"/>
              <a:ext cx="3652532" cy="436445"/>
            </a:xfrm>
            <a:prstGeom prst="roundRect">
              <a:avLst>
                <a:gd name="adj" fmla="val 5000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80822" y="2162865"/>
              <a:ext cx="29109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ride a broomstick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3536" y="5022756"/>
            <a:ext cx="879095" cy="905589"/>
            <a:chOff x="773536" y="1928294"/>
            <a:chExt cx="879095" cy="9055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63" y="1978628"/>
            <a:ext cx="2947353" cy="43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Callout 25"/>
          <p:cNvSpPr/>
          <p:nvPr/>
        </p:nvSpPr>
        <p:spPr>
          <a:xfrm>
            <a:off x="7239790" y="1952562"/>
            <a:ext cx="1488317" cy="863611"/>
          </a:xfrm>
          <a:prstGeom prst="wedgeEllipseCallout">
            <a:avLst>
              <a:gd name="adj1" fmla="val -52781"/>
              <a:gd name="adj2" fmla="val 568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 am a ghost!</a:t>
            </a:r>
          </a:p>
        </p:txBody>
      </p:sp>
      <p:sp>
        <p:nvSpPr>
          <p:cNvPr id="25" name="Oval 24"/>
          <p:cNvSpPr/>
          <p:nvPr/>
        </p:nvSpPr>
        <p:spPr>
          <a:xfrm>
            <a:off x="5193632" y="5561901"/>
            <a:ext cx="2394085" cy="36644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33" y="2531956"/>
            <a:ext cx="2687128" cy="2352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am I?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1820" y="1288535"/>
            <a:ext cx="5113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Click the pumpkins to reveal the clues, then click the haunted house to reveal the answer.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3083" y="2596416"/>
            <a:ext cx="3652532" cy="369332"/>
            <a:chOff x="1213083" y="2279776"/>
            <a:chExt cx="3652532" cy="369332"/>
          </a:xfrm>
        </p:grpSpPr>
        <p:sp>
          <p:nvSpPr>
            <p:cNvPr id="6" name="Rounded Rectangle 5"/>
            <p:cNvSpPr/>
            <p:nvPr/>
          </p:nvSpPr>
          <p:spPr>
            <a:xfrm>
              <a:off x="1213083" y="2284239"/>
              <a:ext cx="3652532" cy="360407"/>
            </a:xfrm>
            <a:prstGeom prst="roundRect">
              <a:avLst>
                <a:gd name="adj" fmla="val 50000"/>
              </a:avLst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85479" y="2279776"/>
              <a:ext cx="2344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was once a human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3536" y="2244934"/>
            <a:ext cx="879095" cy="905589"/>
            <a:chOff x="773536" y="1928294"/>
            <a:chExt cx="879095" cy="9055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08252" y="3952363"/>
            <a:ext cx="3652532" cy="436970"/>
            <a:chOff x="1208252" y="2152532"/>
            <a:chExt cx="3652532" cy="436970"/>
          </a:xfrm>
        </p:grpSpPr>
        <p:sp>
          <p:nvSpPr>
            <p:cNvPr id="12" name="Rounded Rectangle 11"/>
            <p:cNvSpPr/>
            <p:nvPr/>
          </p:nvSpPr>
          <p:spPr>
            <a:xfrm>
              <a:off x="1208252" y="2152532"/>
              <a:ext cx="3652532" cy="436970"/>
            </a:xfrm>
            <a:prstGeom prst="roundRect">
              <a:avLst>
                <a:gd name="adj" fmla="val 50000"/>
              </a:avLst>
            </a:prstGeom>
            <a:solidFill>
              <a:srgbClr val="C0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31796" y="2186351"/>
              <a:ext cx="28517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can walk through walls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3536" y="3633845"/>
            <a:ext cx="879095" cy="905589"/>
            <a:chOff x="773536" y="1928294"/>
            <a:chExt cx="879095" cy="9055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08252" y="5355133"/>
            <a:ext cx="3652532" cy="436445"/>
            <a:chOff x="1213083" y="2129309"/>
            <a:chExt cx="3652532" cy="436445"/>
          </a:xfrm>
        </p:grpSpPr>
        <p:sp>
          <p:nvSpPr>
            <p:cNvPr id="18" name="Rounded Rectangle 17"/>
            <p:cNvSpPr/>
            <p:nvPr/>
          </p:nvSpPr>
          <p:spPr>
            <a:xfrm>
              <a:off x="1213083" y="2129309"/>
              <a:ext cx="3652532" cy="436445"/>
            </a:xfrm>
            <a:prstGeom prst="roundRect">
              <a:avLst>
                <a:gd name="adj" fmla="val 5000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80822" y="2162865"/>
              <a:ext cx="29109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like to haunt people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3536" y="5022756"/>
            <a:ext cx="879095" cy="905589"/>
            <a:chOff x="773536" y="1928294"/>
            <a:chExt cx="879095" cy="9055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63" y="1978628"/>
            <a:ext cx="2947353" cy="43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Callout 25"/>
          <p:cNvSpPr/>
          <p:nvPr/>
        </p:nvSpPr>
        <p:spPr>
          <a:xfrm>
            <a:off x="6919498" y="2596416"/>
            <a:ext cx="1682703" cy="819362"/>
          </a:xfrm>
          <a:prstGeom prst="wedgeEllipseCallout">
            <a:avLst>
              <a:gd name="adj1" fmla="val -24043"/>
              <a:gd name="adj2" fmla="val 868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 am a black cat!</a:t>
            </a:r>
          </a:p>
        </p:txBody>
      </p:sp>
      <p:sp>
        <p:nvSpPr>
          <p:cNvPr id="25" name="Oval 24"/>
          <p:cNvSpPr/>
          <p:nvPr/>
        </p:nvSpPr>
        <p:spPr>
          <a:xfrm>
            <a:off x="6077188" y="5544110"/>
            <a:ext cx="1344562" cy="53230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88" y="3633845"/>
            <a:ext cx="1075784" cy="2352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am I?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1820" y="1288535"/>
            <a:ext cx="5113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Click the pumpkins to reveal the clues, then click the haunted house to reveal the answer.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3083" y="2596416"/>
            <a:ext cx="3652532" cy="369332"/>
            <a:chOff x="1213083" y="2279776"/>
            <a:chExt cx="3652532" cy="369332"/>
          </a:xfrm>
        </p:grpSpPr>
        <p:sp>
          <p:nvSpPr>
            <p:cNvPr id="6" name="Rounded Rectangle 5"/>
            <p:cNvSpPr/>
            <p:nvPr/>
          </p:nvSpPr>
          <p:spPr>
            <a:xfrm>
              <a:off x="1213083" y="2284239"/>
              <a:ext cx="3652532" cy="360407"/>
            </a:xfrm>
            <a:prstGeom prst="roundRect">
              <a:avLst>
                <a:gd name="adj" fmla="val 50000"/>
              </a:avLst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52629" y="2279776"/>
              <a:ext cx="32081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am a symbol of Halloween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3536" y="2244934"/>
            <a:ext cx="879095" cy="905589"/>
            <a:chOff x="773536" y="1928294"/>
            <a:chExt cx="879095" cy="9055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08252" y="3835044"/>
            <a:ext cx="3652532" cy="646331"/>
            <a:chOff x="1208252" y="2035213"/>
            <a:chExt cx="3652532" cy="646331"/>
          </a:xfrm>
        </p:grpSpPr>
        <p:sp>
          <p:nvSpPr>
            <p:cNvPr id="12" name="Rounded Rectangle 11"/>
            <p:cNvSpPr/>
            <p:nvPr/>
          </p:nvSpPr>
          <p:spPr>
            <a:xfrm>
              <a:off x="1208252" y="2062755"/>
              <a:ext cx="3652532" cy="618789"/>
            </a:xfrm>
            <a:prstGeom prst="roundRect">
              <a:avLst>
                <a:gd name="adj" fmla="val 50000"/>
              </a:avLst>
            </a:prstGeom>
            <a:solidFill>
              <a:srgbClr val="C0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90310" y="2035213"/>
              <a:ext cx="21511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am associated with witchcraft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3536" y="3633845"/>
            <a:ext cx="879095" cy="905589"/>
            <a:chOff x="773536" y="1928294"/>
            <a:chExt cx="879095" cy="9055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08252" y="5238735"/>
            <a:ext cx="3652532" cy="656054"/>
            <a:chOff x="1213083" y="2012911"/>
            <a:chExt cx="3652532" cy="656054"/>
          </a:xfrm>
        </p:grpSpPr>
        <p:sp>
          <p:nvSpPr>
            <p:cNvPr id="18" name="Rounded Rectangle 17"/>
            <p:cNvSpPr/>
            <p:nvPr/>
          </p:nvSpPr>
          <p:spPr>
            <a:xfrm>
              <a:off x="1213083" y="2037414"/>
              <a:ext cx="3652532" cy="631551"/>
            </a:xfrm>
            <a:prstGeom prst="roundRect">
              <a:avLst>
                <a:gd name="adj" fmla="val 50000"/>
              </a:avLst>
            </a:prstGeom>
            <a:solidFill>
              <a:srgbClr val="9D9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68522" y="2012911"/>
              <a:ext cx="21427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/>
                <a:t>I am thought to bring bad luck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3536" y="5022756"/>
            <a:ext cx="879095" cy="905589"/>
            <a:chOff x="773536" y="1928294"/>
            <a:chExt cx="879095" cy="9055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6" y="1928294"/>
              <a:ext cx="879095" cy="90558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78191" y="2002886"/>
              <a:ext cx="469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63" y="1978628"/>
            <a:ext cx="2947353" cy="43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</TotalTime>
  <Words>325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PowerPoint Presentation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Mews</dc:creator>
  <cp:lastModifiedBy>Harry Mews</cp:lastModifiedBy>
  <cp:revision>7</cp:revision>
  <dcterms:created xsi:type="dcterms:W3CDTF">2020-08-08T10:18:24Z</dcterms:created>
  <dcterms:modified xsi:type="dcterms:W3CDTF">2020-08-08T11:04:12Z</dcterms:modified>
</cp:coreProperties>
</file>