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161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112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4230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1178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9483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9160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4890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491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87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390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569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0307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629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65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126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3373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764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0940DF3-957A-4A9B-A00A-FCA71FF454F1}" type="datetimeFigureOut">
              <a:rPr lang="el-GR" smtClean="0"/>
              <a:t>21/3/2026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F2C6EA3-3F9A-483D-BB8B-2D8F2716DF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411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78640E6-5233-794B-4CB5-82848A51E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034" y="552052"/>
            <a:ext cx="8596668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3800" b="1" dirty="0"/>
              <a:t>ΕΥΡΙΠΙΔΟΥ ΕΛΕΝΗ</a:t>
            </a:r>
            <a:br>
              <a:rPr lang="en-US" sz="3800" b="1" dirty="0"/>
            </a:br>
            <a:r>
              <a:rPr lang="en-US" sz="3800" b="1" dirty="0"/>
              <a:t>Β’ ΕΠΕΙΣΟΔΙΟ</a:t>
            </a:r>
            <a:endParaRPr lang="en-US" sz="3800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17951363-CEA0-C410-9C2E-28DD993EE7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b="1" dirty="0"/>
              <a:t>2</a:t>
            </a:r>
            <a:r>
              <a:rPr lang="el-GR" b="1" baseline="30000" dirty="0"/>
              <a:t>η</a:t>
            </a:r>
            <a:r>
              <a:rPr lang="el-GR" b="1" dirty="0"/>
              <a:t> ΟΜΑΔΑ: ΗΘΟΣ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8F58552-3B07-EE41-DA50-C77CF79465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l-GR" b="1" dirty="0"/>
              <a:t>ΘΕΜΑ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Ο χαρακτήρας,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 η συμπεριφορά και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b="1" dirty="0"/>
              <a:t>τα συναισθήματα: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 της Ελένης,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του Μενέλαου,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του Αγγελιαφόρου,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της </a:t>
            </a:r>
            <a:r>
              <a:rPr lang="el-GR" b="1" dirty="0" err="1"/>
              <a:t>Θεονόης</a:t>
            </a:r>
            <a:r>
              <a:rPr lang="el-GR" b="1" dirty="0"/>
              <a:t> και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b="1" dirty="0"/>
              <a:t>του Χορού</a:t>
            </a:r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2B6AA35E-F079-0819-F18E-C9BF3D1601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b="1" dirty="0"/>
              <a:t>ΟΜΑΔΑ ΣΥΝΕΡΓΑΣΙΑΣ</a:t>
            </a:r>
          </a:p>
        </p:txBody>
      </p:sp>
      <p:sp>
        <p:nvSpPr>
          <p:cNvPr id="19" name="Θέση περιεχομένου 18">
            <a:extLst>
              <a:ext uri="{FF2B5EF4-FFF2-40B4-BE49-F238E27FC236}">
                <a16:creationId xmlns:a16="http://schemas.microsoft.com/office/drawing/2014/main" id="{F9FA1471-35AD-9A07-81B6-162432D4A00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err="1"/>
              <a:t>Σλιάκας</a:t>
            </a:r>
            <a:r>
              <a:rPr lang="el-GR" dirty="0"/>
              <a:t> Ηλίας</a:t>
            </a:r>
          </a:p>
          <a:p>
            <a:r>
              <a:rPr lang="el-GR" dirty="0" err="1"/>
              <a:t>Τόπτσιου</a:t>
            </a:r>
            <a:r>
              <a:rPr lang="el-GR" dirty="0"/>
              <a:t> Μαρία</a:t>
            </a:r>
          </a:p>
          <a:p>
            <a:r>
              <a:rPr lang="el-GR" dirty="0" err="1"/>
              <a:t>Ταγάρα</a:t>
            </a:r>
            <a:r>
              <a:rPr lang="el-GR" dirty="0"/>
              <a:t> Σοφία</a:t>
            </a:r>
          </a:p>
          <a:p>
            <a:r>
              <a:rPr lang="el-GR" dirty="0" err="1"/>
              <a:t>Κυριαζάκη</a:t>
            </a:r>
            <a:r>
              <a:rPr lang="el-GR" dirty="0"/>
              <a:t> Ελένη</a:t>
            </a:r>
          </a:p>
          <a:p>
            <a:r>
              <a:rPr lang="el-GR" dirty="0" err="1"/>
              <a:t>Λούδου</a:t>
            </a:r>
            <a:r>
              <a:rPr lang="el-GR" dirty="0"/>
              <a:t> Μαρία</a:t>
            </a:r>
          </a:p>
        </p:txBody>
      </p:sp>
    </p:spTree>
    <p:extLst>
      <p:ext uri="{BB962C8B-B14F-4D97-AF65-F5344CB8AC3E}">
        <p14:creationId xmlns:p14="http://schemas.microsoft.com/office/powerpoint/2010/main" val="353167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35BEE644-1DEF-6E4A-6045-410F9E4B0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ΗΘΟΣ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5653E892-B0C7-49A9-5460-5B30DAFA7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b="1" dirty="0"/>
              <a:t>ΕΛΕΝΗ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83D507F7-19F3-253F-96B1-2C31C0261C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/>
              <a:t>Πονηρή </a:t>
            </a:r>
          </a:p>
          <a:p>
            <a:r>
              <a:rPr lang="el-GR" dirty="0"/>
              <a:t>Ευρηματική</a:t>
            </a:r>
          </a:p>
          <a:p>
            <a:r>
              <a:rPr lang="el-GR" dirty="0"/>
              <a:t>Διπλωμάτισσα</a:t>
            </a:r>
          </a:p>
          <a:p>
            <a:r>
              <a:rPr lang="el-GR" dirty="0"/>
              <a:t>Συναισθηματική </a:t>
            </a:r>
          </a:p>
          <a:p>
            <a:r>
              <a:rPr lang="el-GR" dirty="0"/>
              <a:t>Αισιόδοξη </a:t>
            </a:r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5FCCD5C8-86BC-89DD-D663-3F5E992997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b="1" dirty="0"/>
              <a:t>ΜΕΝΕΛΑΟΣ</a:t>
            </a:r>
            <a:r>
              <a:rPr lang="el-GR" dirty="0"/>
              <a:t> </a:t>
            </a:r>
          </a:p>
        </p:txBody>
      </p:sp>
      <p:sp>
        <p:nvSpPr>
          <p:cNvPr id="8" name="Θέση περιεχομένου 7">
            <a:extLst>
              <a:ext uri="{FF2B5EF4-FFF2-40B4-BE49-F238E27FC236}">
                <a16:creationId xmlns:a16="http://schemas.microsoft.com/office/drawing/2014/main" id="{92749C39-A3D9-72C6-4903-99D68A167B1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/>
              <a:t>Απότομος </a:t>
            </a:r>
          </a:p>
          <a:p>
            <a:r>
              <a:rPr lang="el-GR" dirty="0"/>
              <a:t>Επιθετικός</a:t>
            </a:r>
          </a:p>
          <a:p>
            <a:r>
              <a:rPr lang="el-GR" dirty="0"/>
              <a:t>Επιπόλαιος</a:t>
            </a:r>
          </a:p>
          <a:p>
            <a:r>
              <a:rPr lang="el-GR" dirty="0"/>
              <a:t>Ανδρείος </a:t>
            </a:r>
          </a:p>
          <a:p>
            <a:r>
              <a:rPr lang="el-GR" dirty="0"/>
              <a:t>Ηθικός </a:t>
            </a:r>
          </a:p>
        </p:txBody>
      </p:sp>
    </p:spTree>
    <p:extLst>
      <p:ext uri="{BB962C8B-B14F-4D97-AF65-F5344CB8AC3E}">
        <p14:creationId xmlns:p14="http://schemas.microsoft.com/office/powerpoint/2010/main" val="51327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8EF7CF75-3313-8A0D-F476-A10D86BCD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ED4BE-B6C7-15E9-957D-FB1600D896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l-GR" b="1" dirty="0"/>
              <a:t>ΘΕΟΝΟΗ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85499C1-E32A-D8F2-B5CC-2BBE35409F3B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Ευσεβής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Δίκαιη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Υπεύθυνη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b="1" dirty="0"/>
              <a:t>Ηθική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Αμερόληπτη </a:t>
            </a:r>
          </a:p>
          <a:p>
            <a:endParaRPr lang="el-GR" dirty="0"/>
          </a:p>
        </p:txBody>
      </p:sp>
      <p:sp>
        <p:nvSpPr>
          <p:cNvPr id="8" name="Θέση κειμένου 7">
            <a:extLst>
              <a:ext uri="{FF2B5EF4-FFF2-40B4-BE49-F238E27FC236}">
                <a16:creationId xmlns:a16="http://schemas.microsoft.com/office/drawing/2014/main" id="{29D0E26F-3AA2-05E2-820B-5CA59B8F51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l-GR" b="1" dirty="0"/>
              <a:t>ΧΟΡΟΣ</a:t>
            </a:r>
            <a:r>
              <a:rPr lang="el-GR" dirty="0"/>
              <a:t> </a:t>
            </a:r>
          </a:p>
        </p:txBody>
      </p:sp>
      <p:sp>
        <p:nvSpPr>
          <p:cNvPr id="9" name="Θέση κειμένου 8">
            <a:extLst>
              <a:ext uri="{FF2B5EF4-FFF2-40B4-BE49-F238E27FC236}">
                <a16:creationId xmlns:a16="http://schemas.microsoft.com/office/drawing/2014/main" id="{0A4462F8-9226-72CC-2F16-1CE88A13C757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Απλές γυναίκες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Λογικές και ταυτόχρονα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Συναισθηματικές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Υποστηρικτικές προς την Ελένη</a:t>
            </a: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6E2DA4B-7981-CA6D-0E94-07F692D598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l-GR" b="1" dirty="0"/>
              <a:t>ΑΓΓΕΛΙΑΦΟΡΟΣ</a:t>
            </a:r>
          </a:p>
        </p:txBody>
      </p:sp>
      <p:sp>
        <p:nvSpPr>
          <p:cNvPr id="10" name="Θέση κειμένου 9">
            <a:extLst>
              <a:ext uri="{FF2B5EF4-FFF2-40B4-BE49-F238E27FC236}">
                <a16:creationId xmlns:a16="http://schemas.microsoft.com/office/drawing/2014/main" id="{EC725FC9-21BB-9226-77D3-BE0D5D40965B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Απλοϊκός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Αυθόρμητος αλλά ταυτόχρονα και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/>
              <a:t>Σκεπτόμενος, φιλοσοφημένος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829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</TotalTime>
  <Words>87</Words>
  <Application>Microsoft Office PowerPoint</Application>
  <PresentationFormat>Ευρεία οθόνη</PresentationFormat>
  <Paragraphs>45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</vt:lpstr>
      <vt:lpstr>Wingdings 3</vt:lpstr>
      <vt:lpstr>Αίθουσα συσκέψεων "Ιόν"</vt:lpstr>
      <vt:lpstr>ΕΥΡΙΠΙΔΟΥ ΕΛΕΝΗ Β’ ΕΠΕΙΣΟΔΙΟ</vt:lpstr>
      <vt:lpstr>ΗΘΟΣ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ΣΤΑΥΡΟΣ ΚΙΟΥΠΗΣ</dc:creator>
  <cp:lastModifiedBy>ΣΤΑΥΡΟΣ ΚΙΟΥΠΗΣ</cp:lastModifiedBy>
  <cp:revision>1</cp:revision>
  <dcterms:created xsi:type="dcterms:W3CDTF">2026-03-21T10:52:10Z</dcterms:created>
  <dcterms:modified xsi:type="dcterms:W3CDTF">2026-03-21T11:08:18Z</dcterms:modified>
</cp:coreProperties>
</file>