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</p:sldIdLst>
  <p:sldSz cx="21785263" cy="19053175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3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779816" cy="190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/>
          <a:srcRect l="15901" r="28196"/>
          <a:stretch>
            <a:fillRect/>
          </a:stretch>
        </p:blipFill>
        <p:spPr>
          <a:xfrm>
            <a:off x="588437" y="10"/>
            <a:ext cx="21196825" cy="19053165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785262" cy="19053175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52877" y="0"/>
            <a:ext cx="4520233" cy="1905317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19798" y="0"/>
            <a:ext cx="4532224" cy="1905317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rcRect l="19033"/>
          <a:stretch>
            <a:fillRect/>
          </a:stretch>
        </p:blipFill>
        <p:spPr>
          <a:xfrm>
            <a:off x="1985626" y="-2"/>
            <a:ext cx="19796992" cy="9460431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60690" y="0"/>
            <a:ext cx="3491041" cy="9460432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rcRect r="9538"/>
          <a:stretch>
            <a:fillRect/>
          </a:stretch>
        </p:blipFill>
        <p:spPr>
          <a:xfrm>
            <a:off x="1985625" y="9460429"/>
            <a:ext cx="19796991" cy="9460429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54226" y="9592745"/>
            <a:ext cx="4897735" cy="9460430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Ορθογώνιο 2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B4713C"/>
          </a:solidFill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  <p:sp>
        <p:nvSpPr>
          <p:cNvPr id="4" name="Ορθογώνιο 3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AA70C3-2AD5-42D6-AC00-5977FEA4D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21785270" cy="190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21785257" cy="190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rcRect l="41114" r="17309"/>
          <a:stretch>
            <a:fillRect/>
          </a:stretch>
        </p:blipFill>
        <p:spPr>
          <a:xfrm>
            <a:off x="6952425" y="2731644"/>
            <a:ext cx="14832833" cy="16321531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rcRect l="36377" r="28128"/>
          <a:stretch>
            <a:fillRect/>
          </a:stretch>
        </p:blipFill>
        <p:spPr>
          <a:xfrm>
            <a:off x="476552" y="1000230"/>
            <a:ext cx="9546786" cy="12371973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Προσαρμογή</PresentationFormat>
  <Paragraphs>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6" baseType="lpstr">
      <vt:lpstr>Meiryo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STAVROS KIOUPIS</dc:creator>
  <cp:lastModifiedBy>ΣΤΑΥΡΟΣ ΚΙΟΥΠΗΣ</cp:lastModifiedBy>
  <cp:revision>1</cp:revision>
  <dcterms:modified xsi:type="dcterms:W3CDTF">2026-03-21T20:34:25Z</dcterms:modified>
</cp:coreProperties>
</file>