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8"/>
  </p:notesMasterIdLst>
  <p:sldIdLst>
    <p:sldId id="259" r:id="rId2"/>
    <p:sldId id="256" r:id="rId3"/>
    <p:sldId id="263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3" d="100"/>
          <a:sy n="63" d="100"/>
        </p:scale>
        <p:origin x="-1098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7BCD66-F5A9-41CF-9077-3935E3313AED}" type="datetimeFigureOut">
              <a:rPr lang="el-GR" smtClean="0"/>
              <a:pPr/>
              <a:t>27/9/2012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7E8B2A-564F-44B0-B9B5-C00E4408D3F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E8B2A-564F-44B0-B9B5-C00E4408D3FD}" type="slidenum">
              <a:rPr lang="el-GR" smtClean="0"/>
              <a:pPr/>
              <a:t>1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E8B2A-564F-44B0-B9B5-C00E4408D3FD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E8B2A-564F-44B0-B9B5-C00E4408D3FD}" type="slidenum">
              <a:rPr lang="el-GR" smtClean="0"/>
              <a:pPr/>
              <a:t>3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E8B2A-564F-44B0-B9B5-C00E4408D3FD}" type="slidenum">
              <a:rPr lang="el-GR" smtClean="0"/>
              <a:pPr/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E8B2A-564F-44B0-B9B5-C00E4408D3FD}" type="slidenum">
              <a:rPr lang="el-GR" smtClean="0"/>
              <a:pPr/>
              <a:t>5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E8B2A-564F-44B0-B9B5-C00E4408D3FD}" type="slidenum">
              <a:rPr lang="el-GR" smtClean="0"/>
              <a:pPr/>
              <a:t>6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514349" y="5349903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- Τίτλος"/>
          <p:cNvSpPr>
            <a:spLocks noGrp="1"/>
          </p:cNvSpPr>
          <p:nvPr>
            <p:ph type="ctrTitle"/>
          </p:nvPr>
        </p:nvSpPr>
        <p:spPr>
          <a:xfrm>
            <a:off x="381000" y="4853412"/>
            <a:ext cx="8458200" cy="1222375"/>
          </a:xfrm>
        </p:spPr>
        <p:txBody>
          <a:bodyPr anchor="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16" name="15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AB464-712E-4D08-9F42-E0C487BB1C0F}" type="datetimeFigureOut">
              <a:rPr lang="el-GR" smtClean="0"/>
              <a:pPr/>
              <a:t>27/9/2012</a:t>
            </a:fld>
            <a:endParaRPr lang="el-GR"/>
          </a:p>
        </p:txBody>
      </p:sp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5" name="1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AD99C09-7AA6-4203-9C37-FB370E4291B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AB464-712E-4D08-9F42-E0C487BB1C0F}" type="datetimeFigureOut">
              <a:rPr lang="el-GR" smtClean="0"/>
              <a:pPr/>
              <a:t>27/9/2012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99C09-7AA6-4203-9C37-FB370E4291B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58000" y="549277"/>
            <a:ext cx="182880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549277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AB464-712E-4D08-9F42-E0C487BB1C0F}" type="datetimeFigureOut">
              <a:rPr lang="el-GR" smtClean="0"/>
              <a:pPr/>
              <a:t>27/9/2012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99C09-7AA6-4203-9C37-FB370E4291B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7" name="26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5" name="2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AB464-712E-4D08-9F42-E0C487BB1C0F}" type="datetimeFigureOut">
              <a:rPr lang="el-GR" smtClean="0"/>
              <a:pPr/>
              <a:t>27/9/2012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581400" y="76201"/>
            <a:ext cx="2895600" cy="288925"/>
          </a:xfrm>
        </p:spPr>
        <p:txBody>
          <a:bodyPr/>
          <a:lstStyle/>
          <a:p>
            <a:endParaRPr lang="el-GR"/>
          </a:p>
        </p:txBody>
      </p:sp>
      <p:sp>
        <p:nvSpPr>
          <p:cNvPr id="16" name="1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AD99C09-7AA6-4203-9C37-FB370E4291B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514349" y="3444903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- Θέση κειμένου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9" name="18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AB464-712E-4D08-9F42-E0C487BB1C0F}" type="datetimeFigureOut">
              <a:rPr lang="el-GR" smtClean="0"/>
              <a:pPr/>
              <a:t>27/9/2012</a:t>
            </a:fld>
            <a:endParaRPr lang="el-GR"/>
          </a:p>
        </p:txBody>
      </p:sp>
      <p:sp>
        <p:nvSpPr>
          <p:cNvPr id="11" name="10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1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99C09-7AA6-4203-9C37-FB370E4291B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180475" y="2947086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- Τίτλος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4" name="13 - Θέση περιεχομένου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1" name="20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AB464-712E-4D08-9F42-E0C487BB1C0F}" type="datetimeFigureOut">
              <a:rPr lang="el-GR" smtClean="0"/>
              <a:pPr/>
              <a:t>27/9/2012</a:t>
            </a:fld>
            <a:endParaRPr lang="el-GR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1" name="3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99C09-7AA6-4203-9C37-FB370E4291B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- Τίτλος"/>
          <p:cNvSpPr>
            <a:spLocks noGrp="1"/>
          </p:cNvSpPr>
          <p:nvPr>
            <p:ph type="title"/>
          </p:nvPr>
        </p:nvSpPr>
        <p:spPr>
          <a:xfrm>
            <a:off x="304800" y="5410201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281445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25" name="24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6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281445" y="1316038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8" name="27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8731" y="1316038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AB464-712E-4D08-9F42-E0C487BB1C0F}" type="datetimeFigureOut">
              <a:rPr lang="el-GR" smtClean="0"/>
              <a:pPr/>
              <a:t>27/9/2012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AD99C09-7AA6-4203-9C37-FB370E4291B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514349" y="6019801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- Τίτλος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2" name="1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AB464-712E-4D08-9F42-E0C487BB1C0F}" type="datetimeFigureOut">
              <a:rPr lang="el-GR" smtClean="0"/>
              <a:pPr/>
              <a:t>27/9/2012</a:t>
            </a:fld>
            <a:endParaRPr lang="el-GR"/>
          </a:p>
        </p:txBody>
      </p:sp>
      <p:sp>
        <p:nvSpPr>
          <p:cNvPr id="21" name="20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99C09-7AA6-4203-9C37-FB370E4291B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AB464-712E-4D08-9F42-E0C487BB1C0F}" type="datetimeFigureOut">
              <a:rPr lang="el-GR" smtClean="0"/>
              <a:pPr/>
              <a:t>27/9/2012</a:t>
            </a:fld>
            <a:endParaRPr lang="el-GR"/>
          </a:p>
        </p:txBody>
      </p:sp>
      <p:sp>
        <p:nvSpPr>
          <p:cNvPr id="24" name="2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99C09-7AA6-4203-9C37-FB370E4291B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>
            <a:off x="514349" y="5849118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Τίτλος"/>
          <p:cNvSpPr>
            <a:spLocks noGrp="1"/>
          </p:cNvSpPr>
          <p:nvPr>
            <p:ph type="title"/>
          </p:nvPr>
        </p:nvSpPr>
        <p:spPr>
          <a:xfrm>
            <a:off x="457200" y="5486401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6" name="25 - Θέση κειμένου"/>
          <p:cNvSpPr>
            <a:spLocks noGrp="1"/>
          </p:cNvSpPr>
          <p:nvPr>
            <p:ph type="body" idx="2"/>
          </p:nvPr>
        </p:nvSpPr>
        <p:spPr>
          <a:xfrm>
            <a:off x="457201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4" name="13 - Θέση περιεχομένου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1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5" name="2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AB464-712E-4D08-9F42-E0C487BB1C0F}" type="datetimeFigureOut">
              <a:rPr lang="el-GR" smtClean="0"/>
              <a:pPr/>
              <a:t>27/9/2012</a:t>
            </a:fld>
            <a:endParaRPr lang="el-GR"/>
          </a:p>
        </p:txBody>
      </p:sp>
      <p:sp>
        <p:nvSpPr>
          <p:cNvPr id="29" name="2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99C09-7AA6-4203-9C37-FB370E4291B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Θέση εικόνας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AB464-712E-4D08-9F42-E0C487BB1C0F}" type="datetimeFigureOut">
              <a:rPr lang="el-GR" smtClean="0"/>
              <a:pPr/>
              <a:t>27/9/2012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1" name="3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99C09-7AA6-4203-9C37-FB370E4291B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7" name="16 - Τίτλος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6" name="25 - Θέση κειμένου"/>
          <p:cNvSpPr>
            <a:spLocks noGrp="1"/>
          </p:cNvSpPr>
          <p:nvPr>
            <p:ph type="body" sz="half" idx="2"/>
          </p:nvPr>
        </p:nvSpPr>
        <p:spPr>
          <a:xfrm>
            <a:off x="381000" y="5533219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514349" y="1050899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- Θέση κειμένου"/>
          <p:cNvSpPr>
            <a:spLocks noGrp="1"/>
          </p:cNvSpPr>
          <p:nvPr>
            <p:ph type="body" idx="1"/>
          </p:nvPr>
        </p:nvSpPr>
        <p:spPr>
          <a:xfrm>
            <a:off x="304800" y="1554163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77000" y="76201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6AB464-712E-4D08-9F42-E0C487BB1C0F}" type="datetimeFigureOut">
              <a:rPr lang="el-GR" smtClean="0"/>
              <a:pPr/>
              <a:t>27/9/2012</a:t>
            </a:fld>
            <a:endParaRPr lang="el-GR"/>
          </a:p>
        </p:txBody>
      </p:sp>
      <p:sp>
        <p:nvSpPr>
          <p:cNvPr id="28" name="27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229600" y="6477001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AD99C09-7AA6-4203-9C37-FB370E4291B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0" name="9 - Θέση τίτλου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514349" y="1050899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Ευθεία γραμμή σύνδεσης"/>
          <p:cNvSpPr>
            <a:spLocks noChangeShapeType="1"/>
          </p:cNvSpPr>
          <p:nvPr/>
        </p:nvSpPr>
        <p:spPr bwMode="auto">
          <a:xfrm>
            <a:off x="514349" y="1057987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779912" y="5589240"/>
            <a:ext cx="5114779" cy="1080120"/>
          </a:xfrm>
        </p:spPr>
        <p:txBody>
          <a:bodyPr>
            <a:normAutofit/>
          </a:bodyPr>
          <a:lstStyle/>
          <a:p>
            <a:pPr algn="r"/>
            <a:r>
              <a:rPr lang="el-GR" sz="1800" dirty="0" smtClean="0">
                <a:solidFill>
                  <a:srgbClr val="002060"/>
                </a:solidFill>
                <a:latin typeface="Comic Sans MS" pitchFamily="66" charset="0"/>
              </a:rPr>
              <a:t>Συντονιστές εργασίας</a:t>
            </a:r>
          </a:p>
          <a:p>
            <a:pPr algn="r"/>
            <a:r>
              <a:rPr lang="el-GR" sz="1800" dirty="0" err="1" smtClean="0">
                <a:solidFill>
                  <a:srgbClr val="002060"/>
                </a:solidFill>
                <a:latin typeface="Comic Sans MS" pitchFamily="66" charset="0"/>
              </a:rPr>
              <a:t>Μαργαριτίδης</a:t>
            </a:r>
            <a:r>
              <a:rPr lang="el-GR" sz="1800" dirty="0" smtClean="0">
                <a:solidFill>
                  <a:srgbClr val="002060"/>
                </a:solidFill>
                <a:latin typeface="Comic Sans MS" pitchFamily="66" charset="0"/>
              </a:rPr>
              <a:t> Ανέστης – Πληροφορικής</a:t>
            </a:r>
          </a:p>
          <a:p>
            <a:pPr algn="r"/>
            <a:r>
              <a:rPr lang="el-GR" sz="1800" dirty="0" err="1" smtClean="0">
                <a:solidFill>
                  <a:srgbClr val="002060"/>
                </a:solidFill>
                <a:latin typeface="Comic Sans MS" pitchFamily="66" charset="0"/>
              </a:rPr>
              <a:t>Βλάχος</a:t>
            </a:r>
            <a:r>
              <a:rPr lang="el-GR" sz="1800" dirty="0" smtClean="0">
                <a:solidFill>
                  <a:srgbClr val="002060"/>
                </a:solidFill>
                <a:latin typeface="Comic Sans MS" pitchFamily="66" charset="0"/>
              </a:rPr>
              <a:t> Γεώργιος - Μαθηματικός</a:t>
            </a:r>
            <a:endParaRPr lang="el-GR" sz="18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2 - Υπότιτλος"/>
          <p:cNvSpPr txBox="1">
            <a:spLocks/>
          </p:cNvSpPr>
          <p:nvPr/>
        </p:nvSpPr>
        <p:spPr>
          <a:xfrm>
            <a:off x="971600" y="188640"/>
            <a:ext cx="7272808" cy="648072"/>
          </a:xfrm>
          <a:prstGeom prst="rect">
            <a:avLst/>
          </a:prstGeom>
        </p:spPr>
        <p:txBody>
          <a:bodyPr vert="horz" lIns="45720" tIns="0" rIns="45720" bIns="0">
            <a:normAutofit/>
          </a:bodyPr>
          <a:lstStyle/>
          <a:p>
            <a:pPr lvl="0" algn="ctr">
              <a:spcBef>
                <a:spcPts val="600"/>
              </a:spcBef>
              <a:buClr>
                <a:schemeClr val="tx2"/>
              </a:buClr>
              <a:buSzPct val="73000"/>
            </a:pPr>
            <a:r>
              <a:rPr lang="el-GR" sz="3200" b="1" dirty="0">
                <a:latin typeface="Comic Sans MS" pitchFamily="66" charset="0"/>
              </a:rPr>
              <a:t>Ερευνητική </a:t>
            </a:r>
            <a:r>
              <a:rPr lang="el-GR" sz="3200" b="1" dirty="0" smtClean="0">
                <a:latin typeface="Comic Sans MS" pitchFamily="66" charset="0"/>
              </a:rPr>
              <a:t> Εργασία  -  </a:t>
            </a:r>
            <a:r>
              <a:rPr lang="el-GR" sz="3200" b="1" dirty="0" err="1" smtClean="0">
                <a:latin typeface="Comic Sans MS" pitchFamily="66" charset="0"/>
              </a:rPr>
              <a:t>Α΄Λυκείου</a:t>
            </a:r>
            <a:endParaRPr kumimoji="0" lang="el-GR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mic Sans MS" pitchFamily="66" charset="0"/>
            </a:endParaRPr>
          </a:p>
        </p:txBody>
      </p:sp>
      <p:sp>
        <p:nvSpPr>
          <p:cNvPr id="7" name="2 - Υπότιτλος"/>
          <p:cNvSpPr txBox="1">
            <a:spLocks/>
          </p:cNvSpPr>
          <p:nvPr/>
        </p:nvSpPr>
        <p:spPr>
          <a:xfrm>
            <a:off x="683568" y="1340768"/>
            <a:ext cx="7776864" cy="1029240"/>
          </a:xfrm>
          <a:prstGeom prst="rect">
            <a:avLst/>
          </a:prstGeom>
        </p:spPr>
        <p:txBody>
          <a:bodyPr vert="horz" lIns="45720" tIns="0" rIns="45720" bIns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lang="el-GR" sz="4800" b="1" dirty="0" smtClean="0">
                <a:latin typeface="Comic Sans MS" pitchFamily="66" charset="0"/>
              </a:rPr>
              <a:t>«</a:t>
            </a:r>
            <a:r>
              <a:rPr kumimoji="0" lang="el-GR" sz="4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Η μαγεία της εικόνας»</a:t>
            </a:r>
            <a:endParaRPr kumimoji="0" lang="el-GR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7 - Εικόνα" descr="cinema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2379743"/>
            <a:ext cx="2376264" cy="271573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uiExpand="1" build="p"/>
      <p:bldP spid="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Ορθογώνιο"/>
          <p:cNvSpPr/>
          <p:nvPr/>
        </p:nvSpPr>
        <p:spPr>
          <a:xfrm>
            <a:off x="1043609" y="4213538"/>
            <a:ext cx="115212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6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j-lt"/>
              </a:rPr>
              <a:t>Α</a:t>
            </a:r>
            <a:endParaRPr lang="el-GR" sz="6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+mj-lt"/>
            </a:endParaRPr>
          </a:p>
        </p:txBody>
      </p:sp>
      <p:sp>
        <p:nvSpPr>
          <p:cNvPr id="15" name="14 - Ορθογώνιο"/>
          <p:cNvSpPr/>
          <p:nvPr/>
        </p:nvSpPr>
        <p:spPr>
          <a:xfrm>
            <a:off x="6588224" y="5365666"/>
            <a:ext cx="93610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6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j-lt"/>
              </a:rPr>
              <a:t>Ω</a:t>
            </a:r>
            <a:endParaRPr lang="el-GR" sz="6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+mj-lt"/>
            </a:endParaRPr>
          </a:p>
        </p:txBody>
      </p:sp>
      <p:sp>
        <p:nvSpPr>
          <p:cNvPr id="18" name="17 - Δεξιό βέλος"/>
          <p:cNvSpPr/>
          <p:nvPr/>
        </p:nvSpPr>
        <p:spPr>
          <a:xfrm rot="772602">
            <a:off x="3620979" y="2613146"/>
            <a:ext cx="1151653" cy="64232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0" name="19 - Εικόνα" descr="star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1811314"/>
            <a:ext cx="2160240" cy="2160240"/>
          </a:xfrm>
          <a:prstGeom prst="rect">
            <a:avLst/>
          </a:prstGeom>
        </p:spPr>
      </p:pic>
      <p:sp>
        <p:nvSpPr>
          <p:cNvPr id="22" name="2 - Υπότιτλος"/>
          <p:cNvSpPr txBox="1">
            <a:spLocks/>
          </p:cNvSpPr>
          <p:nvPr/>
        </p:nvSpPr>
        <p:spPr>
          <a:xfrm>
            <a:off x="539552" y="188641"/>
            <a:ext cx="7848872" cy="93610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algn="ctr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l-GR" sz="2400" dirty="0" smtClean="0">
                <a:solidFill>
                  <a:srgbClr val="002060"/>
                </a:solidFill>
                <a:latin typeface="Comic Sans MS" pitchFamily="66" charset="0"/>
              </a:rPr>
              <a:t>Έρευνα εργασίας:  </a:t>
            </a:r>
          </a:p>
          <a:p>
            <a:pPr algn="ctr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</a:rPr>
              <a:t>Τα βήματα για την δημιουργία μιας ταινίας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pic>
        <p:nvPicPr>
          <p:cNvPr id="24" name="23 - Εικόνα" descr="taini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0154" y="2079105"/>
            <a:ext cx="2411127" cy="300608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allAtOnce"/>
      <p:bldP spid="15" grpId="0" build="p"/>
      <p:bldP spid="18" grpId="0" animBg="1"/>
      <p:bldP spid="2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- Υπότιτλος"/>
          <p:cNvSpPr txBox="1">
            <a:spLocks/>
          </p:cNvSpPr>
          <p:nvPr/>
        </p:nvSpPr>
        <p:spPr>
          <a:xfrm>
            <a:off x="323528" y="188641"/>
            <a:ext cx="3392760" cy="13681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l-GR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</a:rPr>
              <a:t>Δομή Εργασίας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lang="el-GR" sz="3600" dirty="0" smtClean="0">
                <a:solidFill>
                  <a:srgbClr val="002060"/>
                </a:solidFill>
                <a:latin typeface="Comic Sans MS" pitchFamily="66" charset="0"/>
              </a:rPr>
              <a:t>Θεματικά πεδία</a:t>
            </a:r>
            <a:endParaRPr kumimoji="0" lang="el-GR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sp>
        <p:nvSpPr>
          <p:cNvPr id="12" name="2 - Υπότιτλος"/>
          <p:cNvSpPr txBox="1">
            <a:spLocks/>
          </p:cNvSpPr>
          <p:nvPr/>
        </p:nvSpPr>
        <p:spPr>
          <a:xfrm>
            <a:off x="819200" y="3573017"/>
            <a:ext cx="1376536" cy="57606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</a:rPr>
              <a:t>Σενάριο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sp>
        <p:nvSpPr>
          <p:cNvPr id="13" name="2 - Υπότιτλος"/>
          <p:cNvSpPr txBox="1">
            <a:spLocks/>
          </p:cNvSpPr>
          <p:nvPr/>
        </p:nvSpPr>
        <p:spPr>
          <a:xfrm>
            <a:off x="6876256" y="1052736"/>
            <a:ext cx="2016224" cy="57606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</a:rPr>
              <a:t>Λογοτεχνία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pic>
        <p:nvPicPr>
          <p:cNvPr id="14" name="13 - Εικόνα" descr="1138413534RZSS9L - Αντίγραφο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188640"/>
            <a:ext cx="2513811" cy="3026662"/>
          </a:xfrm>
          <a:prstGeom prst="rect">
            <a:avLst/>
          </a:prstGeom>
        </p:spPr>
      </p:pic>
      <p:sp>
        <p:nvSpPr>
          <p:cNvPr id="17" name="2 - Υπότιτλος"/>
          <p:cNvSpPr txBox="1">
            <a:spLocks/>
          </p:cNvSpPr>
          <p:nvPr/>
        </p:nvSpPr>
        <p:spPr>
          <a:xfrm>
            <a:off x="6948264" y="4077072"/>
            <a:ext cx="1152128" cy="57606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</a:rPr>
              <a:t>Σκέψη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pic>
        <p:nvPicPr>
          <p:cNvPr id="18" name="17 - Εικόνα" descr="TJI_BrightIdea!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55776" y="4763790"/>
            <a:ext cx="2084507" cy="1689547"/>
          </a:xfrm>
          <a:prstGeom prst="rect">
            <a:avLst/>
          </a:prstGeom>
        </p:spPr>
      </p:pic>
      <p:pic>
        <p:nvPicPr>
          <p:cNvPr id="20" name="19 - Εικόνα" descr="oneiropolw_52533074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42301" y="4822878"/>
            <a:ext cx="2406163" cy="1342427"/>
          </a:xfrm>
          <a:prstGeom prst="rect">
            <a:avLst/>
          </a:prstGeom>
        </p:spPr>
      </p:pic>
      <p:sp>
        <p:nvSpPr>
          <p:cNvPr id="21" name="20 - Αριστερό-δεξιό βέλος"/>
          <p:cNvSpPr/>
          <p:nvPr/>
        </p:nvSpPr>
        <p:spPr>
          <a:xfrm>
            <a:off x="4860032" y="5129482"/>
            <a:ext cx="1216152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3" name="22 - Βέλος προς τα κάτω"/>
          <p:cNvSpPr/>
          <p:nvPr/>
        </p:nvSpPr>
        <p:spPr>
          <a:xfrm>
            <a:off x="5220072" y="350100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5" name="24 - Βέλος λυγισμένο προς τα επάνω"/>
          <p:cNvSpPr/>
          <p:nvPr/>
        </p:nvSpPr>
        <p:spPr>
          <a:xfrm flipH="1">
            <a:off x="1187624" y="4293096"/>
            <a:ext cx="1008112" cy="1224136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6" name="25 - Εικόνα" descr="1314905618_246001773_1-Pictures-of---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5536" y="1916833"/>
            <a:ext cx="2232248" cy="1672031"/>
          </a:xfrm>
          <a:prstGeom prst="rect">
            <a:avLst/>
          </a:prstGeom>
        </p:spPr>
      </p:pic>
      <p:sp>
        <p:nvSpPr>
          <p:cNvPr id="27" name="2 - Υπότιτλος"/>
          <p:cNvSpPr txBox="1">
            <a:spLocks/>
          </p:cNvSpPr>
          <p:nvPr/>
        </p:nvSpPr>
        <p:spPr>
          <a:xfrm>
            <a:off x="2843808" y="4005065"/>
            <a:ext cx="1656184" cy="57606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</a:rPr>
              <a:t>Έμπνευση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itchFamily="66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12" grpId="0"/>
      <p:bldP spid="13" grpId="0" build="p"/>
      <p:bldP spid="17" grpId="0" build="p"/>
      <p:bldP spid="21" grpId="0" animBg="1"/>
      <p:bldP spid="23" grpId="0" animBg="1"/>
      <p:bldP spid="25" grpId="0" animBg="1"/>
      <p:bldP spid="2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- Υπότιτλος"/>
          <p:cNvSpPr txBox="1">
            <a:spLocks/>
          </p:cNvSpPr>
          <p:nvPr/>
        </p:nvSpPr>
        <p:spPr>
          <a:xfrm>
            <a:off x="611560" y="332657"/>
            <a:ext cx="2376264" cy="57606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</a:rPr>
              <a:t>Αίσθηση χώρου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sp>
        <p:nvSpPr>
          <p:cNvPr id="22" name="2 - Υπότιτλος"/>
          <p:cNvSpPr txBox="1">
            <a:spLocks/>
          </p:cNvSpPr>
          <p:nvPr/>
        </p:nvSpPr>
        <p:spPr>
          <a:xfrm>
            <a:off x="6012160" y="4149081"/>
            <a:ext cx="2016224" cy="93610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</a:rPr>
              <a:t>Σκηνοθεσία Λήψη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sp>
        <p:nvSpPr>
          <p:cNvPr id="9" name="2 - Υπότιτλος"/>
          <p:cNvSpPr txBox="1">
            <a:spLocks/>
          </p:cNvSpPr>
          <p:nvPr/>
        </p:nvSpPr>
        <p:spPr>
          <a:xfrm>
            <a:off x="4355976" y="5661249"/>
            <a:ext cx="2592288" cy="57606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</a:rPr>
              <a:t>Λόγος -</a:t>
            </a:r>
            <a:r>
              <a:rPr kumimoji="0" lang="el-GR" sz="24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</a:rPr>
              <a:t> Έκφραση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pic>
        <p:nvPicPr>
          <p:cNvPr id="10" name="9 - Εικόνα" descr="Knot-Theory-Trefoil-Mobius-Band-goo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196752"/>
            <a:ext cx="2388096" cy="2388096"/>
          </a:xfrm>
          <a:prstGeom prst="rect">
            <a:avLst/>
          </a:prstGeom>
        </p:spPr>
      </p:pic>
      <p:pic>
        <p:nvPicPr>
          <p:cNvPr id="11" name="10 - Εικόνα" descr="005f0d52554f378e67c840085a9c0b8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7" y="4581129"/>
            <a:ext cx="2985508" cy="1688200"/>
          </a:xfrm>
          <a:prstGeom prst="rect">
            <a:avLst/>
          </a:prstGeom>
        </p:spPr>
      </p:pic>
      <p:pic>
        <p:nvPicPr>
          <p:cNvPr id="12" name="11 - Εικόνα" descr="tarkovsky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75312" y="503675"/>
            <a:ext cx="3057128" cy="343926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22" grpId="0" build="p"/>
      <p:bldP spid="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- Υπότιτλος"/>
          <p:cNvSpPr txBox="1">
            <a:spLocks/>
          </p:cNvSpPr>
          <p:nvPr/>
        </p:nvSpPr>
        <p:spPr>
          <a:xfrm>
            <a:off x="899592" y="188640"/>
            <a:ext cx="2880320" cy="576064"/>
          </a:xfrm>
          <a:prstGeom prst="rect">
            <a:avLst/>
          </a:prstGeom>
        </p:spPr>
        <p:txBody>
          <a:bodyPr vert="horz" anchor="b"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</a:rPr>
              <a:t>Ψηφιακή</a:t>
            </a:r>
            <a:r>
              <a:rPr lang="el-GR" sz="2400" dirty="0" smtClean="0">
                <a:solidFill>
                  <a:srgbClr val="002060"/>
                </a:solidFill>
                <a:latin typeface="Comic Sans MS" pitchFamily="66" charset="0"/>
              </a:rPr>
              <a:t> επεξεργασία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sp>
        <p:nvSpPr>
          <p:cNvPr id="22" name="2 - Υπότιτλος"/>
          <p:cNvSpPr txBox="1">
            <a:spLocks/>
          </p:cNvSpPr>
          <p:nvPr/>
        </p:nvSpPr>
        <p:spPr>
          <a:xfrm>
            <a:off x="5076056" y="5517232"/>
            <a:ext cx="3168352" cy="504056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</a:rPr>
              <a:t>Τελικό αποτέλεσμα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pic>
        <p:nvPicPr>
          <p:cNvPr id="9" name="8 - Εικόνα" descr="15crdwtkpapeuondf9w0 - Αντίγραφο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7090" y="1124745"/>
            <a:ext cx="3903265" cy="2952328"/>
          </a:xfrm>
          <a:prstGeom prst="rect">
            <a:avLst/>
          </a:prstGeom>
        </p:spPr>
      </p:pic>
      <p:pic>
        <p:nvPicPr>
          <p:cNvPr id="10" name="9 - Εικόνα" descr="cinema-paradiso-p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9" y="1772816"/>
            <a:ext cx="3333751" cy="33337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22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αστημικό">
  <a:themeElements>
    <a:clrScheme name="Αφθονία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Διαστημικό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Τήξη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288</TotalTime>
  <Words>59</Words>
  <Application>Microsoft Office PowerPoint</Application>
  <PresentationFormat>Προβολή στην οθόνη (4:3)</PresentationFormat>
  <Paragraphs>26</Paragraphs>
  <Slides>6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7" baseType="lpstr">
      <vt:lpstr>Διαστημικό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kufffbuyb</dc:title>
  <dc:creator>ΓΙΩΡΓΟΣ</dc:creator>
  <cp:lastModifiedBy>ΓΙΩΡΓΟΣ</cp:lastModifiedBy>
  <cp:revision>14</cp:revision>
  <dcterms:created xsi:type="dcterms:W3CDTF">2012-09-25T17:59:21Z</dcterms:created>
  <dcterms:modified xsi:type="dcterms:W3CDTF">2012-09-27T05:12:34Z</dcterms:modified>
</cp:coreProperties>
</file>