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47" autoAdjust="0"/>
    <p:restoredTop sz="94660"/>
  </p:normalViewPr>
  <p:slideViewPr>
    <p:cSldViewPr>
      <p:cViewPr>
        <p:scale>
          <a:sx n="75" d="100"/>
          <a:sy n="75" d="100"/>
        </p:scale>
        <p:origin x="-2670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6E580F-A3EB-4B6E-889C-FF799FF702A9}" type="datetimeFigureOut">
              <a:rPr lang="el-GR" smtClean="0"/>
              <a:pPr/>
              <a:t>4/5/2026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60F815A-A087-476E-AB68-563ADF30938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Η Μόδα στη Γάλλια και η εξέλιξη της…</a:t>
            </a:r>
            <a:endParaRPr lang="el-GR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chemeClr val="tx1"/>
                </a:solidFill>
              </a:rPr>
              <a:t>Η Γάλλια θεωρείται το κέντρο της παγκόσμιας μόδας, ειδικά το Παρίσι. Θα δούμε πως εξελίχθητε μέσα στους αιώνες.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4" name="3 - Εικόνα" descr="cf108100-web-686a4496c37634706512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357562"/>
            <a:ext cx="4843458" cy="27041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Η Γαλλική μόδα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/>
              <a:t>Η γαλλική μόδα παραμένει σημαντική γιατί συνδυάζει ιστορία, τέχνη και σύγχρονες τάσεις.</a:t>
            </a:r>
          </a:p>
          <a:p>
            <a:pPr algn="ctr">
              <a:buNone/>
            </a:pPr>
            <a:r>
              <a:rPr lang="el-GR" sz="2800" b="1" dirty="0" smtClean="0"/>
              <a:t>Η Γάλλια = κέντρο μόδας</a:t>
            </a:r>
            <a:endParaRPr lang="el-GR" sz="2800" b="1" dirty="0"/>
          </a:p>
        </p:txBody>
      </p:sp>
      <p:pic>
        <p:nvPicPr>
          <p:cNvPr id="4" name="3 - Εικόνα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3500438"/>
            <a:ext cx="5857916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Ευχαριστούμε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2000" dirty="0" smtClean="0"/>
              <a:t>Αναστασία </a:t>
            </a:r>
            <a:r>
              <a:rPr lang="el-GR" sz="2000" dirty="0" err="1" smtClean="0"/>
              <a:t>Στυλιάνου</a:t>
            </a:r>
            <a:endParaRPr lang="el-GR" sz="2000" dirty="0" smtClean="0"/>
          </a:p>
          <a:p>
            <a:pPr algn="ctr">
              <a:buNone/>
            </a:pPr>
            <a:r>
              <a:rPr lang="el-GR" sz="2000" dirty="0" smtClean="0"/>
              <a:t>Άννα </a:t>
            </a:r>
            <a:r>
              <a:rPr lang="el-GR" sz="2000" dirty="0" err="1" smtClean="0"/>
              <a:t>Μίσσιου</a:t>
            </a:r>
            <a:r>
              <a:rPr lang="el-GR" sz="2000" dirty="0" smtClean="0"/>
              <a:t> </a:t>
            </a:r>
          </a:p>
          <a:p>
            <a:pPr algn="ctr">
              <a:buNone/>
            </a:pPr>
            <a:r>
              <a:rPr lang="el-GR" sz="2000" dirty="0" smtClean="0"/>
              <a:t>Αναστασία </a:t>
            </a:r>
            <a:r>
              <a:rPr lang="el-GR" sz="2000" dirty="0" err="1" smtClean="0"/>
              <a:t>Παναπακίδου</a:t>
            </a:r>
            <a:endParaRPr lang="el-GR" sz="2000" dirty="0" smtClean="0"/>
          </a:p>
          <a:p>
            <a:pPr algn="ctr">
              <a:buNone/>
            </a:pPr>
            <a:r>
              <a:rPr lang="el-GR" sz="2000" dirty="0" smtClean="0"/>
              <a:t>Σταυρούλα </a:t>
            </a:r>
            <a:r>
              <a:rPr lang="el-GR" sz="2000" dirty="0" err="1" smtClean="0"/>
              <a:t>Δεληφώτη</a:t>
            </a:r>
            <a:r>
              <a:rPr lang="el-GR" sz="2000" dirty="0" smtClean="0"/>
              <a:t> </a:t>
            </a:r>
            <a:endParaRPr lang="el-GR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Η αρχή της γαλλικής μόδας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Αυλή του </a:t>
            </a:r>
            <a:r>
              <a:rPr lang="en-US" sz="2000" dirty="0" smtClean="0"/>
              <a:t>Louis XIV </a:t>
            </a:r>
          </a:p>
          <a:p>
            <a:r>
              <a:rPr lang="el-GR" sz="2000" dirty="0" smtClean="0"/>
              <a:t>Πολυτέλεια και επιρροή στην Ευρώπη</a:t>
            </a:r>
          </a:p>
          <a:p>
            <a:r>
              <a:rPr lang="el-GR" sz="2000" dirty="0" smtClean="0"/>
              <a:t>Η μόδα ως σύμβολο εξουσίας </a:t>
            </a:r>
          </a:p>
          <a:p>
            <a:endParaRPr lang="el-GR" sz="2400" dirty="0">
              <a:latin typeface="Book Antiqua" pitchFamily="18" charset="0"/>
            </a:endParaRPr>
          </a:p>
          <a:p>
            <a:pPr>
              <a:buNone/>
            </a:pPr>
            <a:r>
              <a:rPr lang="el-GR" sz="2400" dirty="0" smtClean="0"/>
              <a:t>   Ο Λουδοβίκος ΙΔ΄ έκανε τη Γάλλια πρότυπο κομψότητας και επέβαλε την μόδα σε όλη την Ευρώπη.</a:t>
            </a:r>
          </a:p>
        </p:txBody>
      </p:sp>
      <p:pic>
        <p:nvPicPr>
          <p:cNvPr id="4" name="3 - Εικόνα" descr="γαλλική-μόδ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4143380"/>
            <a:ext cx="3657600" cy="20907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18</a:t>
            </a:r>
            <a:r>
              <a:rPr lang="el-GR" b="1" baseline="30000" dirty="0" smtClean="0"/>
              <a:t>ος _</a:t>
            </a:r>
            <a:r>
              <a:rPr lang="el-GR" b="1" dirty="0" smtClean="0"/>
              <a:t> 19</a:t>
            </a:r>
            <a:r>
              <a:rPr lang="el-GR" b="1" baseline="30000" dirty="0" smtClean="0"/>
              <a:t>ος</a:t>
            </a:r>
            <a:r>
              <a:rPr lang="el-GR" b="1" dirty="0" smtClean="0"/>
              <a:t> αιώνας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</a:t>
            </a:r>
            <a:r>
              <a:rPr lang="el-GR" sz="2800" dirty="0" smtClean="0"/>
              <a:t>Η μόδα ήταν ένδειξη πλούτου και κοινωνικής θέσης, κυρίως για της γυναίκες.</a:t>
            </a:r>
          </a:p>
          <a:p>
            <a:pPr>
              <a:buNone/>
            </a:pPr>
            <a:endParaRPr lang="el-GR" sz="2800" dirty="0" smtClean="0"/>
          </a:p>
          <a:p>
            <a:r>
              <a:rPr lang="el-GR" sz="2800" dirty="0" smtClean="0"/>
              <a:t>Περίτεχνα φορέματα </a:t>
            </a:r>
          </a:p>
          <a:p>
            <a:r>
              <a:rPr lang="el-GR" sz="2800" dirty="0" smtClean="0"/>
              <a:t>Κορσέδες</a:t>
            </a:r>
          </a:p>
          <a:p>
            <a:r>
              <a:rPr lang="el-GR" sz="2800" dirty="0" smtClean="0"/>
              <a:t>Ανάδειξη κοινωνικής τάξης</a:t>
            </a:r>
            <a:endParaRPr lang="el-GR" sz="2800" dirty="0"/>
          </a:p>
        </p:txBody>
      </p:sp>
      <p:pic>
        <p:nvPicPr>
          <p:cNvPr id="4" name="3 - Εικόνα" descr="c9711b2fed41a29319d13e06bc9fc3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2428868"/>
            <a:ext cx="1798320" cy="1857388"/>
          </a:xfrm>
          <a:prstGeom prst="rect">
            <a:avLst/>
          </a:prstGeom>
        </p:spPr>
      </p:pic>
      <p:pic>
        <p:nvPicPr>
          <p:cNvPr id="5" name="4 - Εικόνα" descr="99bfdb4502f1e0062d8d9dc36f9353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40" y="4429132"/>
            <a:ext cx="1798320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Ο πρώτοι σχεδιαστές μόδας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1800" dirty="0" smtClean="0"/>
              <a:t>Ο πρώτος σχεδιαστής μόδας που θεωρείται ο «πατέρας» της Υψηλής Ραπτικής (</a:t>
            </a:r>
            <a:r>
              <a:rPr lang="el-GR" sz="1800" dirty="0" err="1" smtClean="0"/>
              <a:t>Haute</a:t>
            </a:r>
            <a:r>
              <a:rPr lang="el-GR" sz="1800" dirty="0" smtClean="0"/>
              <a:t> </a:t>
            </a:r>
            <a:r>
              <a:rPr lang="el-GR" sz="1800" dirty="0" err="1" smtClean="0"/>
              <a:t>Couture</a:t>
            </a:r>
            <a:r>
              <a:rPr lang="el-GR" sz="1800" dirty="0" smtClean="0"/>
              <a:t>) στη Γαλλία είναι ο </a:t>
            </a:r>
            <a:r>
              <a:rPr lang="el-GR" sz="1800" b="1" dirty="0" err="1" smtClean="0"/>
              <a:t>Charles</a:t>
            </a:r>
            <a:r>
              <a:rPr lang="el-GR" sz="1800" b="1" dirty="0" smtClean="0"/>
              <a:t> </a:t>
            </a:r>
            <a:r>
              <a:rPr lang="el-GR" sz="1800" b="1" dirty="0" err="1" smtClean="0"/>
              <a:t>Frederick</a:t>
            </a:r>
            <a:r>
              <a:rPr lang="el-GR" sz="1800" b="1" dirty="0" smtClean="0"/>
              <a:t> </a:t>
            </a:r>
            <a:r>
              <a:rPr lang="el-GR" sz="1800" b="1" dirty="0" err="1" smtClean="0"/>
              <a:t>Worth</a:t>
            </a:r>
            <a:r>
              <a:rPr lang="el-GR" sz="1800" b="1" dirty="0" smtClean="0"/>
              <a:t>.</a:t>
            </a:r>
          </a:p>
          <a:p>
            <a:pPr algn="just"/>
            <a:endParaRPr lang="el-GR" sz="1800" b="1" dirty="0" smtClean="0"/>
          </a:p>
          <a:p>
            <a:r>
              <a:rPr lang="el-GR" sz="1800" dirty="0" smtClean="0"/>
              <a:t>Ο </a:t>
            </a:r>
            <a:r>
              <a:rPr lang="el-GR" sz="1800" b="1" dirty="0" err="1" smtClean="0"/>
              <a:t>Christian</a:t>
            </a:r>
            <a:r>
              <a:rPr lang="el-GR" sz="1800" b="1" dirty="0" smtClean="0"/>
              <a:t> </a:t>
            </a:r>
            <a:r>
              <a:rPr lang="el-GR" sz="1800" b="1" dirty="0" err="1" smtClean="0"/>
              <a:t>Dior</a:t>
            </a:r>
            <a:r>
              <a:rPr lang="el-GR" sz="1800" b="1" dirty="0"/>
              <a:t> </a:t>
            </a:r>
            <a:r>
              <a:rPr lang="el-GR" sz="1800" dirty="0" smtClean="0"/>
              <a:t>ήταν Γάλλος σχεδιαστής που άλλαξε τη μόδα μετά τον Β' Παγκόσμιο Πόλεμο με το "</a:t>
            </a:r>
            <a:r>
              <a:rPr lang="el-GR" sz="1800" dirty="0" err="1" smtClean="0"/>
              <a:t>New</a:t>
            </a:r>
            <a:r>
              <a:rPr lang="el-GR" sz="1800" dirty="0" smtClean="0"/>
              <a:t> </a:t>
            </a:r>
            <a:r>
              <a:rPr lang="el-GR" sz="1800" dirty="0" err="1" smtClean="0"/>
              <a:t>Look</a:t>
            </a:r>
            <a:r>
              <a:rPr lang="el-GR" sz="1800" dirty="0" smtClean="0"/>
              <a:t>" το 1947, επαναφέροντας τη θηλυκότητα, τις στενές μέσες και τις φαρδιές φούστες.</a:t>
            </a:r>
          </a:p>
          <a:p>
            <a:endParaRPr lang="el-GR" sz="2000" dirty="0"/>
          </a:p>
          <a:p>
            <a:r>
              <a:rPr lang="el-GR" sz="1800" dirty="0" smtClean="0"/>
              <a:t>Η </a:t>
            </a:r>
            <a:r>
              <a:rPr lang="el-GR" sz="1800" b="1" dirty="0" err="1" smtClean="0"/>
              <a:t>Coco</a:t>
            </a:r>
            <a:r>
              <a:rPr lang="el-GR" sz="1800" b="1" dirty="0" smtClean="0"/>
              <a:t> </a:t>
            </a:r>
            <a:r>
              <a:rPr lang="el-GR" sz="1800" b="1" dirty="0" err="1" smtClean="0"/>
              <a:t>Chanel</a:t>
            </a:r>
            <a:r>
              <a:rPr lang="el-GR" sz="1800" b="1" dirty="0" smtClean="0"/>
              <a:t> </a:t>
            </a:r>
            <a:r>
              <a:rPr lang="el-GR" sz="1800" dirty="0" smtClean="0"/>
              <a:t>ήταν η πιο επαναστατική Γαλλίδα σχεδιάστρια του 20ού αιώνα, η οποία απελευθέρωσε τη γυναίκα από τους κορσέδες και καθιέρωσε το άνετο, κομψό στυλ.</a:t>
            </a:r>
          </a:p>
          <a:p>
            <a:pPr algn="just"/>
            <a:endParaRPr lang="el-GR" sz="2000" dirty="0"/>
          </a:p>
        </p:txBody>
      </p:sp>
      <p:pic>
        <p:nvPicPr>
          <p:cNvPr id="5" name="4 - Εικόνα" descr="dior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4714884"/>
            <a:ext cx="2071670" cy="1285884"/>
          </a:xfrm>
          <a:prstGeom prst="rect">
            <a:avLst/>
          </a:prstGeom>
        </p:spPr>
      </p:pic>
      <p:pic>
        <p:nvPicPr>
          <p:cNvPr id="6" name="5 - Εικόνα" descr="coco-ch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4643446"/>
            <a:ext cx="1785950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Αρχές του 20</a:t>
            </a:r>
            <a:r>
              <a:rPr lang="el-GR" b="1" baseline="30000" dirty="0" smtClean="0"/>
              <a:t>ου</a:t>
            </a:r>
            <a:r>
              <a:rPr lang="el-GR" b="1" dirty="0" smtClean="0"/>
              <a:t> αιώνα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Η μόδα έγινε πιο πρακτική και αντανακλούσε την ανεξαρτησία των γυναικών. </a:t>
            </a:r>
          </a:p>
          <a:p>
            <a:pPr>
              <a:buNone/>
            </a:pPr>
            <a:endParaRPr lang="el-GR" sz="2400" dirty="0" smtClean="0"/>
          </a:p>
          <a:p>
            <a:r>
              <a:rPr lang="el-GR" sz="2400" dirty="0" smtClean="0"/>
              <a:t>Απελευθέρωση γυναικών </a:t>
            </a:r>
          </a:p>
          <a:p>
            <a:r>
              <a:rPr lang="el-GR" sz="2400" dirty="0" smtClean="0"/>
              <a:t>Άνετα ρούχα </a:t>
            </a:r>
          </a:p>
          <a:p>
            <a:r>
              <a:rPr lang="el-GR" sz="2400" dirty="0" smtClean="0"/>
              <a:t>Νέο στυλ ζωής </a:t>
            </a:r>
            <a:endParaRPr lang="el-GR" sz="2400" dirty="0"/>
          </a:p>
        </p:txBody>
      </p:sp>
      <p:pic>
        <p:nvPicPr>
          <p:cNvPr id="4" name="3 - Εικόνα" descr="oo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4714884"/>
            <a:ext cx="777877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- Εικόνα" descr="μοδα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429000"/>
            <a:ext cx="4090979" cy="1143008"/>
          </a:xfrm>
          <a:prstGeom prst="rect">
            <a:avLst/>
          </a:prstGeom>
        </p:spPr>
      </p:pic>
      <p:pic>
        <p:nvPicPr>
          <p:cNvPr id="6" name="5 - Εικόνα" descr="μοδα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143116"/>
            <a:ext cx="4081472" cy="11953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Μόδα ανά δεκαετία στην Γάλλια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   Η Γάλλια επηρεάστηκε από ιστορικά γεγονότα αλλά πάντα διατηρούσε το στυλ. </a:t>
            </a:r>
          </a:p>
          <a:p>
            <a:pPr>
              <a:buNone/>
            </a:pPr>
            <a:endParaRPr lang="el-GR" sz="2400" dirty="0" smtClean="0"/>
          </a:p>
          <a:p>
            <a:r>
              <a:rPr lang="el-GR" sz="2400" dirty="0" smtClean="0"/>
              <a:t>1920: απλά φορέματα </a:t>
            </a:r>
          </a:p>
          <a:p>
            <a:endParaRPr lang="el-GR" sz="2400" dirty="0"/>
          </a:p>
          <a:p>
            <a:endParaRPr lang="el-GR" sz="2400" dirty="0" smtClean="0"/>
          </a:p>
          <a:p>
            <a:r>
              <a:rPr lang="el-GR" sz="2400" dirty="0" smtClean="0"/>
              <a:t>1940: λιτότητα (πόλεμος)</a:t>
            </a:r>
          </a:p>
          <a:p>
            <a:endParaRPr lang="el-GR" sz="2400" dirty="0"/>
          </a:p>
          <a:p>
            <a:pPr>
              <a:buNone/>
            </a:pPr>
            <a:endParaRPr lang="el-GR" sz="2400" dirty="0" smtClean="0"/>
          </a:p>
          <a:p>
            <a:r>
              <a:rPr lang="el-GR" sz="2400" dirty="0" smtClean="0"/>
              <a:t>1950: κομψότητα </a:t>
            </a:r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pPr>
              <a:buNone/>
            </a:pPr>
            <a:endParaRPr lang="el-GR" sz="2400" dirty="0"/>
          </a:p>
        </p:txBody>
      </p:sp>
      <p:pic>
        <p:nvPicPr>
          <p:cNvPr id="4" name="3 - Εικόνα" descr="ce6ae5de8e4b23ae4bcb576a5b9b61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643314"/>
            <a:ext cx="3000396" cy="1214446"/>
          </a:xfrm>
          <a:prstGeom prst="rect">
            <a:avLst/>
          </a:prstGeom>
        </p:spPr>
      </p:pic>
      <p:pic>
        <p:nvPicPr>
          <p:cNvPr id="5" name="4 - Εικόνα" descr="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173" y="2239338"/>
            <a:ext cx="3000396" cy="1214446"/>
          </a:xfrm>
          <a:prstGeom prst="rect">
            <a:avLst/>
          </a:prstGeom>
        </p:spPr>
      </p:pic>
      <p:pic>
        <p:nvPicPr>
          <p:cNvPr id="6" name="5 - Εικόνα" descr="Cover_DarleneBlog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5214950"/>
            <a:ext cx="3000396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Μεγάλοι Οίκοι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latin typeface="Lucida Bright" pitchFamily="18" charset="0"/>
              </a:rPr>
              <a:t>Coco Chanel</a:t>
            </a:r>
          </a:p>
          <a:p>
            <a:pPr algn="just"/>
            <a:r>
              <a:rPr lang="el-GR" sz="2400" dirty="0" smtClean="0"/>
              <a:t>Ίδρυσε τον οίκο </a:t>
            </a:r>
            <a:r>
              <a:rPr lang="el-GR" sz="2400" dirty="0" err="1" smtClean="0"/>
              <a:t>Chanel</a:t>
            </a:r>
            <a:r>
              <a:rPr lang="el-GR" sz="2400" dirty="0" smtClean="0"/>
              <a:t>, απελευθέρωσε τις γυναίκες από τους κορσέδες και εισήγαγε εμβληματικά στοιχεία όπως το "μικρό μαύρο φόρεμα« και το άρωμα </a:t>
            </a:r>
            <a:r>
              <a:rPr lang="el-GR" sz="2400" dirty="0" err="1" smtClean="0"/>
              <a:t>Chanel</a:t>
            </a:r>
            <a:r>
              <a:rPr lang="el-GR" sz="2400" dirty="0" smtClean="0"/>
              <a:t> </a:t>
            </a:r>
            <a:r>
              <a:rPr lang="el-GR" sz="2400" dirty="0" err="1" smtClean="0"/>
              <a:t>No</a:t>
            </a:r>
            <a:r>
              <a:rPr lang="el-GR" sz="2400" dirty="0" smtClean="0"/>
              <a:t>. 5. </a:t>
            </a:r>
            <a:endParaRPr lang="el-GR" sz="2400" dirty="0"/>
          </a:p>
        </p:txBody>
      </p:sp>
      <p:pic>
        <p:nvPicPr>
          <p:cNvPr id="4" name="3 - Εικόνα" descr="koko_shane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714752"/>
            <a:ext cx="4929222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500042"/>
            <a:ext cx="7498080" cy="5748358"/>
          </a:xfrm>
        </p:spPr>
        <p:txBody>
          <a:bodyPr/>
          <a:lstStyle/>
          <a:p>
            <a:pPr algn="ctr">
              <a:spcAft>
                <a:spcPts val="1200"/>
              </a:spcAft>
              <a:buNone/>
            </a:pPr>
            <a:r>
              <a:rPr lang="en-US" b="1" dirty="0" smtClean="0">
                <a:latin typeface="Lucida Bright" pitchFamily="18" charset="0"/>
              </a:rPr>
              <a:t>Christian Dior</a:t>
            </a:r>
          </a:p>
          <a:p>
            <a:pPr algn="just">
              <a:spcAft>
                <a:spcPts val="1200"/>
              </a:spcAft>
            </a:pPr>
            <a:r>
              <a:rPr lang="el-GR" sz="2400" dirty="0" smtClean="0"/>
              <a:t>Ο οίκος </a:t>
            </a:r>
            <a:r>
              <a:rPr lang="el-GR" sz="2400" b="1" dirty="0" err="1" smtClean="0"/>
              <a:t>Christian</a:t>
            </a:r>
            <a:r>
              <a:rPr lang="el-GR" sz="2400" b="1" dirty="0" smtClean="0"/>
              <a:t> </a:t>
            </a:r>
            <a:r>
              <a:rPr lang="el-GR" sz="2400" b="1" dirty="0" err="1" smtClean="0"/>
              <a:t>Dior</a:t>
            </a:r>
            <a:r>
              <a:rPr lang="el-GR" sz="2400" dirty="0" smtClean="0"/>
              <a:t> είναι ένας από τους πιο εμβληματικούς και </a:t>
            </a:r>
            <a:r>
              <a:rPr lang="el-GR" sz="2400" dirty="0" err="1" smtClean="0"/>
              <a:t>επιδραστικούς</a:t>
            </a:r>
            <a:r>
              <a:rPr lang="el-GR" sz="2400" dirty="0" smtClean="0"/>
              <a:t> οίκους μόδας υψηλής ραπτικής (</a:t>
            </a:r>
            <a:r>
              <a:rPr lang="el-GR" sz="2400" dirty="0" err="1" smtClean="0"/>
              <a:t>haute</a:t>
            </a:r>
            <a:r>
              <a:rPr lang="el-GR" sz="2400" dirty="0" smtClean="0"/>
              <a:t> </a:t>
            </a:r>
            <a:r>
              <a:rPr lang="el-GR" sz="2400" dirty="0" err="1" smtClean="0"/>
              <a:t>couture</a:t>
            </a:r>
            <a:r>
              <a:rPr lang="el-GR" sz="2400" dirty="0" smtClean="0"/>
              <a:t>) στον κόσμο, με έδρα το Παρίσι. Ιδρύθηκε από τον </a:t>
            </a:r>
            <a:r>
              <a:rPr lang="el-GR" sz="2400" dirty="0" err="1" smtClean="0"/>
              <a:t>Christian</a:t>
            </a:r>
            <a:r>
              <a:rPr lang="el-GR" sz="2400" dirty="0" smtClean="0"/>
              <a:t> </a:t>
            </a:r>
            <a:r>
              <a:rPr lang="el-GR" sz="2400" dirty="0" err="1" smtClean="0"/>
              <a:t>Dior</a:t>
            </a:r>
            <a:r>
              <a:rPr lang="el-GR" sz="2400" dirty="0" smtClean="0"/>
              <a:t> το 1946 με την υποστήριξη του επιχειρηματία </a:t>
            </a:r>
            <a:r>
              <a:rPr lang="el-GR" sz="2400" dirty="0" err="1" smtClean="0"/>
              <a:t>Marcel</a:t>
            </a:r>
            <a:r>
              <a:rPr lang="el-GR" sz="2400" dirty="0" smtClean="0"/>
              <a:t> </a:t>
            </a:r>
            <a:r>
              <a:rPr lang="el-GR" sz="2400" dirty="0" err="1" smtClean="0"/>
              <a:t>Boussac</a:t>
            </a:r>
            <a:endParaRPr lang="el-GR" sz="2400" dirty="0"/>
          </a:p>
        </p:txBody>
      </p:sp>
      <p:pic>
        <p:nvPicPr>
          <p:cNvPr id="4" name="3 - Εικόνα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3643314"/>
            <a:ext cx="2928958" cy="2500330"/>
          </a:xfrm>
          <a:prstGeom prst="rect">
            <a:avLst/>
          </a:prstGeom>
        </p:spPr>
      </p:pic>
      <p:pic>
        <p:nvPicPr>
          <p:cNvPr id="5" name="4 - Εικόνα" descr="dior-oik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3643314"/>
            <a:ext cx="3286148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Σύγχρονη γαλλική μόδα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οίκοι συνεχίζουν να κυριαρχούν και να επηρεάζουν τη μόδα διεθνώς.</a:t>
            </a:r>
          </a:p>
          <a:p>
            <a:endParaRPr lang="el-GR" sz="2400" dirty="0"/>
          </a:p>
          <a:p>
            <a:r>
              <a:rPr lang="en-US" sz="2400" b="1" dirty="0" smtClean="0">
                <a:latin typeface="Lucida Bright" pitchFamily="18" charset="0"/>
              </a:rPr>
              <a:t>Louis </a:t>
            </a:r>
            <a:r>
              <a:rPr lang="en-US" sz="2400" b="1" dirty="0" err="1" smtClean="0">
                <a:latin typeface="Lucida Bright" pitchFamily="18" charset="0"/>
              </a:rPr>
              <a:t>Vuitton</a:t>
            </a:r>
            <a:endParaRPr lang="el-GR" sz="2400" b="1" dirty="0" smtClean="0"/>
          </a:p>
          <a:p>
            <a:endParaRPr lang="el-GR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smtClean="0">
                <a:latin typeface="Lucida Bright" pitchFamily="18" charset="0"/>
              </a:rPr>
              <a:t>Yves Saint Laurent</a:t>
            </a:r>
            <a:endParaRPr lang="el-GR" sz="2400" b="1" dirty="0"/>
          </a:p>
        </p:txBody>
      </p:sp>
      <p:pic>
        <p:nvPicPr>
          <p:cNvPr id="4" name="3 - Εικόνα" descr="40541-sitesdefaultfilesv_0.2e16d0ba.fill-1375x7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285992"/>
            <a:ext cx="3286116" cy="1643074"/>
          </a:xfrm>
          <a:prstGeom prst="rect">
            <a:avLst/>
          </a:prstGeom>
        </p:spPr>
      </p:pic>
      <p:pic>
        <p:nvPicPr>
          <p:cNvPr id="5" name="4 - Εικόνα" descr="hbz-ysl-museum-gettyimages-855135710-15066233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4286256"/>
            <a:ext cx="3357586" cy="164307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</TotalTime>
  <Words>371</Words>
  <Application>Microsoft Office PowerPoint</Application>
  <PresentationFormat>Προβολή στην οθόνη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Ηλιοστάσιο</vt:lpstr>
      <vt:lpstr>Η Μόδα στη Γάλλια και η εξέλιξη της…</vt:lpstr>
      <vt:lpstr>Η αρχή της γαλλικής μόδας</vt:lpstr>
      <vt:lpstr>18ος _ 19ος αιώνας </vt:lpstr>
      <vt:lpstr>Ο πρώτοι σχεδιαστές μόδας</vt:lpstr>
      <vt:lpstr>Αρχές του 20ου αιώνα </vt:lpstr>
      <vt:lpstr>Μόδα ανά δεκαετία στην Γάλλια </vt:lpstr>
      <vt:lpstr>Μεγάλοι Οίκοι</vt:lpstr>
      <vt:lpstr>Διαφάνεια 8</vt:lpstr>
      <vt:lpstr>Σύγχρονη γαλλική μόδα </vt:lpstr>
      <vt:lpstr>Η Γαλλική μόδα </vt:lpstr>
      <vt:lpstr>Ευχαριστούμε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Μόδα στη Γάλλια και η εξέλιξη της</dc:title>
  <dc:creator>user</dc:creator>
  <cp:lastModifiedBy>user</cp:lastModifiedBy>
  <cp:revision>23</cp:revision>
  <dcterms:created xsi:type="dcterms:W3CDTF">2026-05-01T08:21:00Z</dcterms:created>
  <dcterms:modified xsi:type="dcterms:W3CDTF">2026-05-04T10:17:40Z</dcterms:modified>
</cp:coreProperties>
</file>