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123" y="-5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90838-1452-4974-B323-DDD1E7C248AA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E695-D84B-4492-A84E-045E5A1701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90838-1452-4974-B323-DDD1E7C248AA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E695-D84B-4492-A84E-045E5A1701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90838-1452-4974-B323-DDD1E7C248AA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E695-D84B-4492-A84E-045E5A1701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90838-1452-4974-B323-DDD1E7C248AA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E695-D84B-4492-A84E-045E5A1701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90838-1452-4974-B323-DDD1E7C248AA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E695-D84B-4492-A84E-045E5A1701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90838-1452-4974-B323-DDD1E7C248AA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E695-D84B-4492-A84E-045E5A1701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90838-1452-4974-B323-DDD1E7C248AA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E695-D84B-4492-A84E-045E5A1701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90838-1452-4974-B323-DDD1E7C248AA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E695-D84B-4492-A84E-045E5A1701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90838-1452-4974-B323-DDD1E7C248AA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E695-D84B-4492-A84E-045E5A1701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90838-1452-4974-B323-DDD1E7C248AA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E695-D84B-4492-A84E-045E5A1701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90838-1452-4974-B323-DDD1E7C248AA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4E695-D84B-4492-A84E-045E5A1701DF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90838-1452-4974-B323-DDD1E7C248AA}" type="datetimeFigureOut">
              <a:rPr lang="el-GR" smtClean="0"/>
              <a:pPr/>
              <a:t>7/11/2021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4E695-D84B-4492-A84E-045E5A1701D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 err="1" smtClean="0"/>
              <a:t>Κόμικ</a:t>
            </a:r>
            <a:r>
              <a:rPr lang="el-GR" b="1" dirty="0" smtClean="0"/>
              <a:t> για </a:t>
            </a:r>
            <a:r>
              <a:rPr lang="el-GR" b="1" dirty="0" err="1" smtClean="0"/>
              <a:t>Ιλιάδα</a:t>
            </a:r>
            <a:r>
              <a:rPr lang="el-GR" b="1" dirty="0" smtClean="0"/>
              <a:t>, </a:t>
            </a:r>
            <a:br>
              <a:rPr lang="el-GR" b="1" dirty="0" smtClean="0"/>
            </a:br>
            <a:r>
              <a:rPr lang="el-GR" b="1" dirty="0" smtClean="0"/>
              <a:t>ΡΑΨΩΔΙΑ Α</a:t>
            </a:r>
            <a:endParaRPr lang="el-GR" b="1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Στ………..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Μέντης και Τηλέμαχος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714488"/>
            <a:ext cx="7863480" cy="4673688"/>
          </a:xfrm>
        </p:spPr>
      </p:pic>
      <p:sp>
        <p:nvSpPr>
          <p:cNvPr id="6" name="5 - Επεξήγηση με παραλληλόγραμμο"/>
          <p:cNvSpPr/>
          <p:nvPr/>
        </p:nvSpPr>
        <p:spPr>
          <a:xfrm>
            <a:off x="285720" y="1428736"/>
            <a:ext cx="3929090" cy="1428760"/>
          </a:xfrm>
          <a:prstGeom prst="wedgeRectCallout">
            <a:avLst>
              <a:gd name="adj1" fmla="val 57604"/>
              <a:gd name="adj2" fmla="val 8895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</a:rPr>
              <a:t>ΣΥΜΠΛΗΡΩΣΤΕ ΕΔΏ: </a:t>
            </a:r>
            <a:endParaRPr lang="el-GR" sz="2400" b="1" dirty="0">
              <a:solidFill>
                <a:srgbClr val="FF0000"/>
              </a:solidFill>
            </a:endParaRPr>
          </a:p>
        </p:txBody>
      </p:sp>
      <p:sp>
        <p:nvSpPr>
          <p:cNvPr id="8" name="7 - Επεξήγηση με παραλληλόγραμμο"/>
          <p:cNvSpPr/>
          <p:nvPr/>
        </p:nvSpPr>
        <p:spPr>
          <a:xfrm>
            <a:off x="4357686" y="357166"/>
            <a:ext cx="4143404" cy="1357322"/>
          </a:xfrm>
          <a:prstGeom prst="wedgeRectCallout">
            <a:avLst>
              <a:gd name="adj1" fmla="val -1665"/>
              <a:gd name="adj2" fmla="val 1375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 smtClean="0"/>
              <a:t>Λες να τσακωθούν ο Αχιλλέας με τον Αγαμέμνονα;</a:t>
            </a:r>
            <a:endParaRPr lang="el-GR" sz="2400" dirty="0"/>
          </a:p>
        </p:txBody>
      </p:sp>
      <p:sp>
        <p:nvSpPr>
          <p:cNvPr id="7" name="6 - Ορθογώνιο"/>
          <p:cNvSpPr/>
          <p:nvPr/>
        </p:nvSpPr>
        <p:spPr>
          <a:xfrm rot="21125535">
            <a:off x="43841" y="167846"/>
            <a:ext cx="458330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l-GR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ΤΣΑΚΩΜΟΙ, ΔΙΧΟΝΟΙΕΣ, ΑΥΤΑ</a:t>
            </a:r>
          </a:p>
          <a:p>
            <a:pPr algn="ctr"/>
            <a:r>
              <a:rPr lang="el-GR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ΜΑΣ ΦΑΓΑΝΕ ΩΣ ΛΑΟ</a:t>
            </a:r>
            <a:endParaRPr lang="el-GR" sz="2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0"/>
                            </p:stCondLst>
                            <p:childTnLst>
                              <p:par>
                                <p:cTn id="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27</Words>
  <Application>Microsoft Office PowerPoint</Application>
  <PresentationFormat>Προβολή στην οθόνη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3" baseType="lpstr">
      <vt:lpstr>Θέμα του Office</vt:lpstr>
      <vt:lpstr>Κόμικ για Ιλιάδα,  ΡΑΨΩΔΙΑ Α</vt:lpstr>
      <vt:lpstr>Διαφάνεια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Ειρήνη</dc:creator>
  <cp:lastModifiedBy>Ειρήνη</cp:lastModifiedBy>
  <cp:revision>9</cp:revision>
  <dcterms:created xsi:type="dcterms:W3CDTF">2018-11-10T22:47:59Z</dcterms:created>
  <dcterms:modified xsi:type="dcterms:W3CDTF">2021-11-07T17:45:59Z</dcterms:modified>
</cp:coreProperties>
</file>