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Lst>
  <p:notesMasterIdLst>
    <p:notesMasterId r:id="rId27"/>
  </p:notesMasterIdLst>
  <p:handoutMasterIdLst>
    <p:handoutMasterId r:id="rId28"/>
  </p:handoutMasterIdLst>
  <p:sldIdLst>
    <p:sldId id="256" r:id="rId2"/>
    <p:sldId id="410" r:id="rId3"/>
    <p:sldId id="388" r:id="rId4"/>
    <p:sldId id="408" r:id="rId5"/>
    <p:sldId id="407" r:id="rId6"/>
    <p:sldId id="409" r:id="rId7"/>
    <p:sldId id="276" r:id="rId8"/>
    <p:sldId id="391" r:id="rId9"/>
    <p:sldId id="390" r:id="rId10"/>
    <p:sldId id="392" r:id="rId11"/>
    <p:sldId id="393" r:id="rId12"/>
    <p:sldId id="394" r:id="rId13"/>
    <p:sldId id="395" r:id="rId14"/>
    <p:sldId id="397" r:id="rId15"/>
    <p:sldId id="406" r:id="rId16"/>
    <p:sldId id="396" r:id="rId17"/>
    <p:sldId id="398" r:id="rId18"/>
    <p:sldId id="399" r:id="rId19"/>
    <p:sldId id="400" r:id="rId20"/>
    <p:sldId id="401" r:id="rId21"/>
    <p:sldId id="402" r:id="rId22"/>
    <p:sldId id="403" r:id="rId23"/>
    <p:sldId id="404" r:id="rId24"/>
    <p:sldId id="405" r:id="rId25"/>
    <p:sldId id="275" r:id="rId26"/>
  </p:sldIdLst>
  <p:sldSz cx="12192000" cy="6858000"/>
  <p:notesSz cx="6858000" cy="9945688"/>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7264" autoAdjust="0"/>
    <p:restoredTop sz="96362" autoAdjust="0"/>
  </p:normalViewPr>
  <p:slideViewPr>
    <p:cSldViewPr snapToGrid="0">
      <p:cViewPr varScale="1">
        <p:scale>
          <a:sx n="97" d="100"/>
          <a:sy n="97" d="100"/>
        </p:scale>
        <p:origin x="-96"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948"/>
    </p:cViewPr>
  </p:sorterViewPr>
  <p:notesViewPr>
    <p:cSldViewPr snapToGrid="0">
      <p:cViewPr varScale="1">
        <p:scale>
          <a:sx n="76" d="100"/>
          <a:sy n="76" d="100"/>
        </p:scale>
        <p:origin x="1680" y="96"/>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07FC8C5D-EB31-4E2C-BAE3-DD29CC99689D}" type="datetimeFigureOut">
              <a:rPr lang="en-US"/>
              <a:pPr>
                <a:defRPr/>
              </a:pPr>
              <a:t>10/11/2023</a:t>
            </a:fld>
            <a:endParaRPr lang="en-US" dirty="0"/>
          </a:p>
        </p:txBody>
      </p:sp>
      <p:sp>
        <p:nvSpPr>
          <p:cNvPr id="4" name="Footer Placeholder 3"/>
          <p:cNvSpPr>
            <a:spLocks noGrp="1"/>
          </p:cNvSpPr>
          <p:nvPr>
            <p:ph type="ftr" sz="quarter" idx="2"/>
          </p:nvPr>
        </p:nvSpPr>
        <p:spPr>
          <a:xfrm>
            <a:off x="0" y="944721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4F951F6A-E6F4-4E91-B90A-1411764CCCC6}" type="slidenum">
              <a:rPr lang="en-US" altLang="el-GR"/>
              <a:pPr/>
              <a:t>‹#›</a:t>
            </a:fld>
            <a:endParaRPr lang="en-US" altLang="el-GR"/>
          </a:p>
        </p:txBody>
      </p:sp>
    </p:spTree>
    <p:extLst>
      <p:ext uri="{BB962C8B-B14F-4D97-AF65-F5344CB8AC3E}">
        <p14:creationId xmlns:p14="http://schemas.microsoft.com/office/powerpoint/2010/main" xmlns="" val="1620000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8475"/>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98475"/>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a:defRPr/>
            </a:pPr>
            <a:fld id="{92CC9E8E-3384-4F85-BC33-42D63800CAEF}" type="datetimeFigureOut">
              <a:rPr lang="en-US"/>
              <a:pPr>
                <a:defRPr/>
              </a:pPr>
              <a:t>10/11/2023</a:t>
            </a:fld>
            <a:endParaRPr lang="en-US" dirty="0"/>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786313"/>
            <a:ext cx="5486400" cy="39163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47213"/>
            <a:ext cx="2971800" cy="498475"/>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9447213"/>
            <a:ext cx="2971800" cy="49847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8563D58B-89C3-469A-9C3F-2BEBCD31D1C0}" type="slidenum">
              <a:rPr lang="en-US" altLang="el-GR"/>
              <a:pPr/>
              <a:t>‹#›</a:t>
            </a:fld>
            <a:endParaRPr lang="en-US" altLang="el-GR"/>
          </a:p>
        </p:txBody>
      </p:sp>
    </p:spTree>
    <p:extLst>
      <p:ext uri="{BB962C8B-B14F-4D97-AF65-F5344CB8AC3E}">
        <p14:creationId xmlns:p14="http://schemas.microsoft.com/office/powerpoint/2010/main" xmlns="" val="13460662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l-GR" altLang="el-GR" smtClean="0"/>
          </a:p>
        </p:txBody>
      </p:sp>
      <p:sp>
        <p:nvSpPr>
          <p:cNvPr id="87044"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fld id="{7DD6559D-5857-4DC1-94E2-D158741F8087}" type="slidenum">
              <a:rPr lang="en-US" altLang="el-GR" sz="1200"/>
              <a:pPr/>
              <a:t>1</a:t>
            </a:fld>
            <a:endParaRPr lang="en-US" altLang="el-GR" sz="1200"/>
          </a:p>
        </p:txBody>
      </p:sp>
    </p:spTree>
    <p:extLst>
      <p:ext uri="{BB962C8B-B14F-4D97-AF65-F5344CB8AC3E}">
        <p14:creationId xmlns:p14="http://schemas.microsoft.com/office/powerpoint/2010/main" xmlns="" val="32150915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4"/>
          <p:cNvGrpSpPr/>
          <p:nvPr/>
        </p:nvGrpSpPr>
        <p:grpSpPr>
          <a:xfrm>
            <a:off x="1592135" y="2887530"/>
            <a:ext cx="9038813" cy="923330"/>
            <a:chOff x="1172584" y="1381459"/>
            <a:chExt cx="6779110" cy="923330"/>
          </a:xfrm>
          <a:effectLst>
            <a:outerShdw blurRad="38100" dist="12700" dir="16200000" rotWithShape="0">
              <a:prstClr val="black">
                <a:alpha val="30000"/>
              </a:prstClr>
            </a:outerShdw>
          </a:effectLst>
        </p:grpSpPr>
        <p:sp>
          <p:nvSpPr>
            <p:cNvPr id="6" name="TextBox 5"/>
            <p:cNvSpPr txBox="1"/>
            <p:nvPr/>
          </p:nvSpPr>
          <p:spPr>
            <a:xfrm>
              <a:off x="4226482" y="1381459"/>
              <a:ext cx="657872" cy="923330"/>
            </a:xfrm>
            <a:prstGeom prst="rect">
              <a:avLst/>
            </a:prstGeom>
            <a:noFill/>
          </p:spPr>
          <p:txBody>
            <a:bodyPr wrap="none">
              <a:spAutoFit/>
            </a:bodyPr>
            <a:lstStyle/>
            <a:p>
              <a:pPr eaLnBrk="1" fontAlgn="auto" hangingPunct="1">
                <a:spcBef>
                  <a:spcPts val="0"/>
                </a:spcBef>
                <a:spcAft>
                  <a:spcPts val="0"/>
                </a:spcAft>
                <a:defRPr/>
              </a:pPr>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7" name="Straight Connector 6"/>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Subtitle 2"/>
          <p:cNvSpPr>
            <a:spLocks noGrp="1"/>
          </p:cNvSpPr>
          <p:nvPr>
            <p:ph type="subTitle" idx="1"/>
          </p:nvPr>
        </p:nvSpPr>
        <p:spPr>
          <a:xfrm>
            <a:off x="1828800" y="3767862"/>
            <a:ext cx="85344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 name="Title 1"/>
          <p:cNvSpPr>
            <a:spLocks noGrp="1"/>
          </p:cNvSpPr>
          <p:nvPr>
            <p:ph type="ctrTitle"/>
          </p:nvPr>
        </p:nvSpPr>
        <p:spPr>
          <a:xfrm>
            <a:off x="1577788" y="1387737"/>
            <a:ext cx="9036424"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solidFill>
                  <a:schemeClr val="tx2"/>
                </a:solidFill>
              </a:defRPr>
            </a:lvl1pPr>
          </a:lstStyle>
          <a:p>
            <a:pPr>
              <a:defRPr/>
            </a:pPr>
            <a:fld id="{96023110-531E-4C51-BA71-9BA928C924D5}" type="datetime1">
              <a:rPr lang="en-US"/>
              <a:pPr>
                <a:defRPr/>
              </a:pPr>
              <a:t>10/11/2023</a:t>
            </a:fld>
            <a:endParaRPr lang="en-US" dirty="0"/>
          </a:p>
        </p:txBody>
      </p:sp>
      <p:sp>
        <p:nvSpPr>
          <p:cNvPr id="10" name="Footer Placeholder 4"/>
          <p:cNvSpPr>
            <a:spLocks noGrp="1"/>
          </p:cNvSpPr>
          <p:nvPr>
            <p:ph type="ftr" sz="quarter" idx="11"/>
          </p:nvPr>
        </p:nvSpPr>
        <p:spPr/>
        <p:txBody>
          <a:bodyPr/>
          <a:lstStyle>
            <a:lvl1pPr>
              <a:defRPr>
                <a:solidFill>
                  <a:schemeClr val="tx2"/>
                </a:solidFill>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39F5F747-9F35-4FE7-A208-D23A56FE614C}" type="slidenum">
              <a:rPr lang="en-US" altLang="el-GR"/>
              <a:pPr/>
              <a:t>‹#›</a:t>
            </a:fld>
            <a:endParaRPr lang="en-US" altLang="el-GR"/>
          </a:p>
        </p:txBody>
      </p:sp>
    </p:spTree>
    <p:extLst>
      <p:ext uri="{BB962C8B-B14F-4D97-AF65-F5344CB8AC3E}">
        <p14:creationId xmlns:p14="http://schemas.microsoft.com/office/powerpoint/2010/main" xmlns="" val="7395787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7"/>
          <p:cNvGrpSpPr>
            <a:grpSpLocks/>
          </p:cNvGrpSpPr>
          <p:nvPr/>
        </p:nvGrpSpPr>
        <p:grpSpPr bwMode="auto">
          <a:xfrm>
            <a:off x="1563688" y="1392238"/>
            <a:ext cx="9039225" cy="923925"/>
            <a:chOff x="1172584" y="1381459"/>
            <a:chExt cx="6779110" cy="923330"/>
          </a:xfrm>
        </p:grpSpPr>
        <p:sp>
          <p:nvSpPr>
            <p:cNvPr id="5" name="TextBox 4"/>
            <p:cNvSpPr txBox="1">
              <a:spLocks noChangeArrowheads="1"/>
            </p:cNvSpPr>
            <p:nvPr/>
          </p:nvSpPr>
          <p:spPr bwMode="auto">
            <a:xfrm>
              <a:off x="4146630" y="1381459"/>
              <a:ext cx="658385" cy="923330"/>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l-GR" sz="5400" smtClean="0">
                  <a:solidFill>
                    <a:srgbClr val="9EB160"/>
                  </a:solidFill>
                  <a:latin typeface="Wingdings" panose="05000000000000000000" pitchFamily="2" charset="2"/>
                </a:rPr>
                <a:t></a:t>
              </a:r>
            </a:p>
          </p:txBody>
        </p:sp>
        <p:cxnSp>
          <p:nvCxnSpPr>
            <p:cNvPr id="6" name="Straight Connector 5"/>
            <p:cNvCxnSpPr/>
            <p:nvPr/>
          </p:nvCxnSpPr>
          <p:spPr>
            <a:xfrm rot="10800000">
              <a:off x="1172584" y="1925620"/>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0800000">
              <a:off x="4832399" y="1922447"/>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8" name="Date Placeholder 3"/>
          <p:cNvSpPr>
            <a:spLocks noGrp="1"/>
          </p:cNvSpPr>
          <p:nvPr>
            <p:ph type="dt" sz="half" idx="10"/>
          </p:nvPr>
        </p:nvSpPr>
        <p:spPr/>
        <p:txBody>
          <a:bodyPr/>
          <a:lstStyle>
            <a:lvl1pPr>
              <a:defRPr/>
            </a:lvl1pPr>
          </a:lstStyle>
          <a:p>
            <a:pPr>
              <a:defRPr/>
            </a:pPr>
            <a:fld id="{5500C9B9-995A-4719-B931-8A95840D8052}" type="datetime1">
              <a:rPr lang="en-US"/>
              <a:pPr>
                <a:defRPr/>
              </a:pPr>
              <a:t>10/11/2023</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F3259E88-223D-45AF-9552-F0CAC875430C}" type="slidenum">
              <a:rPr lang="en-US" altLang="el-GR"/>
              <a:pPr/>
              <a:t>‹#›</a:t>
            </a:fld>
            <a:endParaRPr lang="en-US" altLang="el-GR"/>
          </a:p>
        </p:txBody>
      </p:sp>
    </p:spTree>
    <p:extLst>
      <p:ext uri="{BB962C8B-B14F-4D97-AF65-F5344CB8AC3E}">
        <p14:creationId xmlns:p14="http://schemas.microsoft.com/office/powerpoint/2010/main" xmlns="" val="37285238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4" name="Group 7"/>
          <p:cNvGrpSpPr>
            <a:grpSpLocks/>
          </p:cNvGrpSpPr>
          <p:nvPr/>
        </p:nvGrpSpPr>
        <p:grpSpPr bwMode="auto">
          <a:xfrm rot="5400000">
            <a:off x="6103938" y="2894013"/>
            <a:ext cx="5524500" cy="920750"/>
            <a:chOff x="1815339" y="1496875"/>
            <a:chExt cx="5523744" cy="692497"/>
          </a:xfrm>
        </p:grpSpPr>
        <p:sp>
          <p:nvSpPr>
            <p:cNvPr id="5" name="TextBox 4"/>
            <p:cNvSpPr txBox="1">
              <a:spLocks noChangeArrowheads="1"/>
            </p:cNvSpPr>
            <p:nvPr/>
          </p:nvSpPr>
          <p:spPr bwMode="auto">
            <a:xfrm>
              <a:off x="4224834" y="1496875"/>
              <a:ext cx="876180" cy="692497"/>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l-GR" sz="5400" smtClean="0">
                  <a:solidFill>
                    <a:srgbClr val="9EB160"/>
                  </a:solidFill>
                  <a:latin typeface="Wingdings" panose="05000000000000000000" pitchFamily="2" charset="2"/>
                </a:rPr>
                <a:t></a:t>
              </a:r>
            </a:p>
          </p:txBody>
        </p:sp>
        <p:cxnSp>
          <p:nvCxnSpPr>
            <p:cNvPr id="6" name="Straight Connector 5"/>
            <p:cNvCxnSpPr/>
            <p:nvPr/>
          </p:nvCxnSpPr>
          <p:spPr>
            <a:xfrm flipH="1" flipV="1">
              <a:off x="1815339" y="1921925"/>
              <a:ext cx="2468224" cy="23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rot="16200000" flipH="1" flipV="1">
              <a:off x="6164494" y="749724"/>
              <a:ext cx="0" cy="234917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Vertical Text Placeholder 2"/>
          <p:cNvSpPr>
            <a:spLocks noGrp="1"/>
          </p:cNvSpPr>
          <p:nvPr>
            <p:ph type="body" orient="vert" idx="1"/>
          </p:nvPr>
        </p:nvSpPr>
        <p:spPr>
          <a:xfrm>
            <a:off x="917985" y="849855"/>
            <a:ext cx="7343889" cy="502382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9022081" y="559399"/>
            <a:ext cx="2237591" cy="5566765"/>
          </a:xfrm>
        </p:spPr>
        <p:txBody>
          <a:bodyPr vert="eaVert"/>
          <a:lstStyle/>
          <a:p>
            <a:r>
              <a:rPr lang="en-US" smtClean="0"/>
              <a:t>Click to edit Master title style</a:t>
            </a:r>
            <a:endParaRPr lang="en-US" dirty="0"/>
          </a:p>
        </p:txBody>
      </p:sp>
      <p:sp>
        <p:nvSpPr>
          <p:cNvPr id="8" name="Date Placeholder 3"/>
          <p:cNvSpPr>
            <a:spLocks noGrp="1"/>
          </p:cNvSpPr>
          <p:nvPr>
            <p:ph type="dt" sz="half" idx="10"/>
          </p:nvPr>
        </p:nvSpPr>
        <p:spPr/>
        <p:txBody>
          <a:bodyPr/>
          <a:lstStyle>
            <a:lvl1pPr>
              <a:defRPr/>
            </a:lvl1pPr>
          </a:lstStyle>
          <a:p>
            <a:pPr>
              <a:defRPr/>
            </a:pPr>
            <a:fld id="{4EEC0763-42C2-4A0E-8B37-10E4B8C86EE7}" type="datetime1">
              <a:rPr lang="en-US"/>
              <a:pPr>
                <a:defRPr/>
              </a:pPr>
              <a:t>10/11/2023</a:t>
            </a:fld>
            <a:endParaRPr lang="en-US" dirty="0"/>
          </a:p>
        </p:txBody>
      </p:sp>
      <p:sp>
        <p:nvSpPr>
          <p:cNvPr id="9" name="Footer Placeholder 4"/>
          <p:cNvSpPr>
            <a:spLocks noGrp="1"/>
          </p:cNvSpPr>
          <p:nvPr>
            <p:ph type="ftr" sz="quarter" idx="11"/>
          </p:nvPr>
        </p:nvSpPr>
        <p:spPr/>
        <p:txBody>
          <a:bodyPr/>
          <a:lstStyle>
            <a:lvl1pPr>
              <a:defRPr/>
            </a:lvl1pPr>
          </a:lstStyle>
          <a:p>
            <a:pPr>
              <a:defRPr/>
            </a:pPr>
            <a:endParaRPr lang="en-US"/>
          </a:p>
        </p:txBody>
      </p:sp>
      <p:sp>
        <p:nvSpPr>
          <p:cNvPr id="10" name="Slide Number Placeholder 5"/>
          <p:cNvSpPr>
            <a:spLocks noGrp="1"/>
          </p:cNvSpPr>
          <p:nvPr>
            <p:ph type="sldNum" sz="quarter" idx="12"/>
          </p:nvPr>
        </p:nvSpPr>
        <p:spPr/>
        <p:txBody>
          <a:bodyPr/>
          <a:lstStyle>
            <a:lvl1pPr>
              <a:defRPr/>
            </a:lvl1pPr>
          </a:lstStyle>
          <a:p>
            <a:fld id="{18B687CB-8DE1-4F89-B720-F432FEE95D8C}" type="slidenum">
              <a:rPr lang="en-US" altLang="el-GR"/>
              <a:pPr/>
              <a:t>‹#›</a:t>
            </a:fld>
            <a:endParaRPr lang="en-US" altLang="el-GR"/>
          </a:p>
        </p:txBody>
      </p:sp>
    </p:spTree>
    <p:extLst>
      <p:ext uri="{BB962C8B-B14F-4D97-AF65-F5344CB8AC3E}">
        <p14:creationId xmlns:p14="http://schemas.microsoft.com/office/powerpoint/2010/main" xmlns="" val="42044356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4" name="Rectangle 3"/>
          <p:cNvSpPr/>
          <p:nvPr/>
        </p:nvSpPr>
        <p:spPr>
          <a:xfrm>
            <a:off x="6350" y="6350"/>
            <a:ext cx="12192000" cy="6858000"/>
          </a:xfrm>
          <a:prstGeom prst="rect">
            <a:avLst/>
          </a:prstGeom>
          <a:gradFill flip="none" rotWithShape="1">
            <a:gsLst>
              <a:gs pos="83000">
                <a:schemeClr val="bg1">
                  <a:alpha val="11000"/>
                </a:schemeClr>
              </a:gs>
              <a:gs pos="100000">
                <a:schemeClr val="tx2">
                  <a:lumMod val="20000"/>
                  <a:lumOff val="80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grpSp>
        <p:nvGrpSpPr>
          <p:cNvPr id="5" name="Group 7"/>
          <p:cNvGrpSpPr>
            <a:grpSpLocks/>
          </p:cNvGrpSpPr>
          <p:nvPr/>
        </p:nvGrpSpPr>
        <p:grpSpPr bwMode="auto">
          <a:xfrm>
            <a:off x="1563688" y="722646"/>
            <a:ext cx="9039225" cy="914400"/>
            <a:chOff x="1172584" y="830340"/>
            <a:chExt cx="6779110" cy="915384"/>
          </a:xfrm>
        </p:grpSpPr>
        <p:sp>
          <p:nvSpPr>
            <p:cNvPr id="6" name="TextBox 5"/>
            <p:cNvSpPr txBox="1">
              <a:spLocks noChangeArrowheads="1"/>
            </p:cNvSpPr>
            <p:nvPr/>
          </p:nvSpPr>
          <p:spPr bwMode="auto">
            <a:xfrm>
              <a:off x="4247828" y="830340"/>
              <a:ext cx="652433" cy="915384"/>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l-GR" sz="5400" dirty="0" smtClean="0">
                  <a:solidFill>
                    <a:srgbClr val="9EB160"/>
                  </a:solidFill>
                  <a:latin typeface="Wingdings" panose="05000000000000000000" pitchFamily="2" charset="2"/>
                </a:rPr>
                <a:t></a:t>
              </a:r>
            </a:p>
          </p:txBody>
        </p:sp>
        <p:cxnSp>
          <p:nvCxnSpPr>
            <p:cNvPr id="7" name="Straight Connector 6"/>
            <p:cNvCxnSpPr/>
            <p:nvPr/>
          </p:nvCxnSpPr>
          <p:spPr>
            <a:xfrm rot="10800000">
              <a:off x="1172584" y="1373849"/>
              <a:ext cx="3119295" cy="1590"/>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2399" y="1372261"/>
              <a:ext cx="3119295" cy="1589"/>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Title 10"/>
          <p:cNvSpPr>
            <a:spLocks noGrp="1"/>
          </p:cNvSpPr>
          <p:nvPr>
            <p:ph type="title"/>
          </p:nvPr>
        </p:nvSpPr>
        <p:spPr>
          <a:xfrm>
            <a:off x="919163" y="43533"/>
            <a:ext cx="10340975" cy="1029478"/>
          </a:xfrm>
        </p:spPr>
        <p:txBody>
          <a:bodyPr/>
          <a:lstStyle>
            <a:lvl1pPr>
              <a:defRPr/>
            </a:lvl1pPr>
          </a:lstStyle>
          <a:p>
            <a:r>
              <a:rPr lang="en-US" dirty="0"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21C74808-3D95-4042-8481-FDA6ADCB20FB}" type="datetime1">
              <a:rPr lang="en-US"/>
              <a:pPr>
                <a:defRPr/>
              </a:pPr>
              <a:t>10/11/2023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2" name="Slide Number Placeholder 5"/>
          <p:cNvSpPr>
            <a:spLocks noGrp="1"/>
          </p:cNvSpPr>
          <p:nvPr>
            <p:ph type="sldNum" sz="quarter" idx="12"/>
          </p:nvPr>
        </p:nvSpPr>
        <p:spPr/>
        <p:txBody>
          <a:bodyPr/>
          <a:lstStyle>
            <a:lvl1pPr>
              <a:defRPr/>
            </a:lvl1pPr>
          </a:lstStyle>
          <a:p>
            <a:fld id="{E82FBF30-189C-43BC-858B-77FC5D85FB6D}" type="slidenum">
              <a:rPr lang="en-US" altLang="el-GR"/>
              <a:pPr/>
              <a:t>‹#›</a:t>
            </a:fld>
            <a:endParaRPr lang="en-US" altLang="el-GR"/>
          </a:p>
        </p:txBody>
      </p:sp>
    </p:spTree>
    <p:extLst>
      <p:ext uri="{BB962C8B-B14F-4D97-AF65-F5344CB8AC3E}">
        <p14:creationId xmlns:p14="http://schemas.microsoft.com/office/powerpoint/2010/main" xmlns="" val="32443268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7" descr="CoverOverlay.png"/>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nvGrpSpPr>
          <p:cNvPr id="5" name="Group 7"/>
          <p:cNvGrpSpPr>
            <a:grpSpLocks/>
          </p:cNvGrpSpPr>
          <p:nvPr/>
        </p:nvGrpSpPr>
        <p:grpSpPr bwMode="auto">
          <a:xfrm>
            <a:off x="1563688" y="2887663"/>
            <a:ext cx="9039225" cy="914400"/>
            <a:chOff x="1172584" y="1381459"/>
            <a:chExt cx="6779110" cy="913811"/>
          </a:xfrm>
        </p:grpSpPr>
        <p:sp>
          <p:nvSpPr>
            <p:cNvPr id="6" name="TextBox 5"/>
            <p:cNvSpPr txBox="1">
              <a:spLocks noChangeArrowheads="1"/>
            </p:cNvSpPr>
            <p:nvPr/>
          </p:nvSpPr>
          <p:spPr bwMode="auto">
            <a:xfrm>
              <a:off x="4247828" y="1381459"/>
              <a:ext cx="652433" cy="913811"/>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l-GR" sz="5400" smtClean="0">
                  <a:solidFill>
                    <a:srgbClr val="9EB160"/>
                  </a:solidFill>
                  <a:latin typeface="Wingdings" panose="05000000000000000000" pitchFamily="2" charset="2"/>
                </a:rPr>
                <a:t></a:t>
              </a:r>
            </a:p>
          </p:txBody>
        </p:sp>
        <p:cxnSp>
          <p:nvCxnSpPr>
            <p:cNvPr id="7" name="Straight Connector 6"/>
            <p:cNvCxnSpPr/>
            <p:nvPr/>
          </p:nvCxnSpPr>
          <p:spPr>
            <a:xfrm rot="10800000">
              <a:off x="1172584" y="1925620"/>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rot="10800000">
              <a:off x="4832399" y="1927207"/>
              <a:ext cx="3119295" cy="1586"/>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932331" y="3767317"/>
            <a:ext cx="10312996" cy="1500187"/>
          </a:xfrm>
        </p:spPr>
        <p:txBody>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2" name="Title 1"/>
          <p:cNvSpPr>
            <a:spLocks noGrp="1"/>
          </p:cNvSpPr>
          <p:nvPr>
            <p:ph type="title"/>
          </p:nvPr>
        </p:nvSpPr>
        <p:spPr>
          <a:xfrm>
            <a:off x="920054" y="1204857"/>
            <a:ext cx="10339617" cy="1910716"/>
          </a:xfrm>
        </p:spPr>
        <p:txBody>
          <a:bodyPr anchor="b"/>
          <a:lstStyle>
            <a:lvl1pPr algn="ctr">
              <a:defRPr sz="5400" b="0" cap="none" baseline="0">
                <a:solidFill>
                  <a:schemeClr val="tx2"/>
                </a:solidFill>
              </a:defRPr>
            </a:lvl1pPr>
          </a:lstStyle>
          <a:p>
            <a:r>
              <a:rPr lang="en-US" smtClean="0"/>
              <a:t>Click to edit Master title style</a:t>
            </a:r>
            <a:endParaRPr lang="en-US" dirty="0"/>
          </a:p>
        </p:txBody>
      </p:sp>
      <p:sp>
        <p:nvSpPr>
          <p:cNvPr id="9" name="Date Placeholder 3"/>
          <p:cNvSpPr>
            <a:spLocks noGrp="1"/>
          </p:cNvSpPr>
          <p:nvPr>
            <p:ph type="dt" sz="half" idx="10"/>
          </p:nvPr>
        </p:nvSpPr>
        <p:spPr/>
        <p:txBody>
          <a:bodyPr/>
          <a:lstStyle>
            <a:lvl1pPr>
              <a:defRPr/>
            </a:lvl1pPr>
          </a:lstStyle>
          <a:p>
            <a:pPr>
              <a:defRPr/>
            </a:pPr>
            <a:fld id="{0E3D7DFC-9B7A-450F-A932-2C82EF39D7D6}" type="datetime1">
              <a:rPr lang="en-US"/>
              <a:pPr>
                <a:defRPr/>
              </a:pPr>
              <a:t>10/11/2023</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
        <p:nvSpPr>
          <p:cNvPr id="11" name="Slide Number Placeholder 5"/>
          <p:cNvSpPr>
            <a:spLocks noGrp="1"/>
          </p:cNvSpPr>
          <p:nvPr>
            <p:ph type="sldNum" sz="quarter" idx="12"/>
          </p:nvPr>
        </p:nvSpPr>
        <p:spPr/>
        <p:txBody>
          <a:bodyPr/>
          <a:lstStyle>
            <a:lvl1pPr>
              <a:defRPr/>
            </a:lvl1pPr>
          </a:lstStyle>
          <a:p>
            <a:fld id="{91C2D653-42AA-4527-B801-74B022B41A7A}" type="slidenum">
              <a:rPr lang="en-US" altLang="el-GR"/>
              <a:pPr/>
              <a:t>‹#›</a:t>
            </a:fld>
            <a:endParaRPr lang="en-US" altLang="el-GR"/>
          </a:p>
        </p:txBody>
      </p:sp>
    </p:spTree>
    <p:extLst>
      <p:ext uri="{BB962C8B-B14F-4D97-AF65-F5344CB8AC3E}">
        <p14:creationId xmlns:p14="http://schemas.microsoft.com/office/powerpoint/2010/main" xmlns="" val="1487258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7"/>
          <p:cNvGrpSpPr>
            <a:grpSpLocks/>
          </p:cNvGrpSpPr>
          <p:nvPr/>
        </p:nvGrpSpPr>
        <p:grpSpPr bwMode="auto">
          <a:xfrm>
            <a:off x="1563688" y="1392238"/>
            <a:ext cx="9039225" cy="923925"/>
            <a:chOff x="1172584" y="1381459"/>
            <a:chExt cx="6779110" cy="923330"/>
          </a:xfrm>
        </p:grpSpPr>
        <p:sp>
          <p:nvSpPr>
            <p:cNvPr id="6" name="TextBox 5"/>
            <p:cNvSpPr txBox="1">
              <a:spLocks noChangeArrowheads="1"/>
            </p:cNvSpPr>
            <p:nvPr/>
          </p:nvSpPr>
          <p:spPr bwMode="auto">
            <a:xfrm>
              <a:off x="4240685" y="1381459"/>
              <a:ext cx="658386" cy="923330"/>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l-GR" sz="5400" smtClean="0">
                  <a:solidFill>
                    <a:srgbClr val="9EB160"/>
                  </a:solidFill>
                  <a:latin typeface="Wingdings" panose="05000000000000000000" pitchFamily="2" charset="2"/>
                </a:rPr>
                <a:t></a:t>
              </a:r>
            </a:p>
          </p:txBody>
        </p:sp>
        <p:cxnSp>
          <p:nvCxnSpPr>
            <p:cNvPr id="7" name="Straight Connector 6"/>
            <p:cNvCxnSpPr/>
            <p:nvPr/>
          </p:nvCxnSpPr>
          <p:spPr>
            <a:xfrm rot="10800000">
              <a:off x="1172584" y="1925620"/>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0800000">
              <a:off x="4832399" y="1922447"/>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10" name="Content Placeholder 9"/>
          <p:cNvSpPr>
            <a:spLocks noGrp="1"/>
          </p:cNvSpPr>
          <p:nvPr>
            <p:ph sz="quarter" idx="14"/>
          </p:nvPr>
        </p:nvSpPr>
        <p:spPr>
          <a:xfrm>
            <a:off x="6193535"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Content Placeholder 7"/>
          <p:cNvSpPr>
            <a:spLocks noGrp="1"/>
          </p:cNvSpPr>
          <p:nvPr>
            <p:ph sz="quarter" idx="13"/>
          </p:nvPr>
        </p:nvSpPr>
        <p:spPr>
          <a:xfrm>
            <a:off x="914400" y="2240280"/>
            <a:ext cx="5071872" cy="387705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Title 1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11" name="Date Placeholder 4"/>
          <p:cNvSpPr>
            <a:spLocks noGrp="1"/>
          </p:cNvSpPr>
          <p:nvPr>
            <p:ph type="dt" sz="half" idx="15"/>
          </p:nvPr>
        </p:nvSpPr>
        <p:spPr/>
        <p:txBody>
          <a:bodyPr/>
          <a:lstStyle>
            <a:lvl1pPr>
              <a:defRPr/>
            </a:lvl1pPr>
          </a:lstStyle>
          <a:p>
            <a:pPr>
              <a:defRPr/>
            </a:pPr>
            <a:fld id="{1E7BC40B-0485-4262-90AC-076C59253E18}" type="datetime1">
              <a:rPr lang="en-US"/>
              <a:pPr>
                <a:defRPr/>
              </a:pPr>
              <a:t>10/11/2023</a:t>
            </a:fld>
            <a:endParaRPr lang="en-US" dirty="0"/>
          </a:p>
        </p:txBody>
      </p:sp>
      <p:sp>
        <p:nvSpPr>
          <p:cNvPr id="13" name="Footer Placeholder 5"/>
          <p:cNvSpPr>
            <a:spLocks noGrp="1"/>
          </p:cNvSpPr>
          <p:nvPr>
            <p:ph type="ftr" sz="quarter" idx="16"/>
          </p:nvPr>
        </p:nvSpPr>
        <p:spPr/>
        <p:txBody>
          <a:bodyPr/>
          <a:lstStyle>
            <a:lvl1pPr>
              <a:defRPr/>
            </a:lvl1pPr>
          </a:lstStyle>
          <a:p>
            <a:pPr>
              <a:defRPr/>
            </a:pPr>
            <a:endParaRPr lang="en-US"/>
          </a:p>
        </p:txBody>
      </p:sp>
      <p:sp>
        <p:nvSpPr>
          <p:cNvPr id="14" name="Slide Number Placeholder 6"/>
          <p:cNvSpPr>
            <a:spLocks noGrp="1"/>
          </p:cNvSpPr>
          <p:nvPr>
            <p:ph type="sldNum" sz="quarter" idx="17"/>
          </p:nvPr>
        </p:nvSpPr>
        <p:spPr/>
        <p:txBody>
          <a:bodyPr/>
          <a:lstStyle>
            <a:lvl1pPr>
              <a:defRPr/>
            </a:lvl1pPr>
          </a:lstStyle>
          <a:p>
            <a:fld id="{01A892A0-2D26-4F06-84AC-733D4004A08F}" type="slidenum">
              <a:rPr lang="en-US" altLang="el-GR"/>
              <a:pPr/>
              <a:t>‹#›</a:t>
            </a:fld>
            <a:endParaRPr lang="en-US" altLang="el-GR"/>
          </a:p>
        </p:txBody>
      </p:sp>
    </p:spTree>
    <p:extLst>
      <p:ext uri="{BB962C8B-B14F-4D97-AF65-F5344CB8AC3E}">
        <p14:creationId xmlns:p14="http://schemas.microsoft.com/office/powerpoint/2010/main" xmlns="" val="2047990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7"/>
          <p:cNvGrpSpPr>
            <a:grpSpLocks/>
          </p:cNvGrpSpPr>
          <p:nvPr/>
        </p:nvGrpSpPr>
        <p:grpSpPr bwMode="auto">
          <a:xfrm>
            <a:off x="1563688" y="1392238"/>
            <a:ext cx="9039225" cy="923925"/>
            <a:chOff x="1172584" y="1381459"/>
            <a:chExt cx="6779110" cy="923330"/>
          </a:xfrm>
        </p:grpSpPr>
        <p:sp>
          <p:nvSpPr>
            <p:cNvPr id="8" name="TextBox 7"/>
            <p:cNvSpPr txBox="1">
              <a:spLocks noChangeArrowheads="1"/>
            </p:cNvSpPr>
            <p:nvPr/>
          </p:nvSpPr>
          <p:spPr bwMode="auto">
            <a:xfrm>
              <a:off x="4247828" y="1381459"/>
              <a:ext cx="658386" cy="923330"/>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l-GR" sz="5400" smtClean="0">
                  <a:solidFill>
                    <a:srgbClr val="9EB160"/>
                  </a:solidFill>
                  <a:latin typeface="Wingdings" panose="05000000000000000000" pitchFamily="2" charset="2"/>
                </a:rPr>
                <a:t></a:t>
              </a:r>
            </a:p>
          </p:txBody>
        </p:sp>
        <p:cxnSp>
          <p:nvCxnSpPr>
            <p:cNvPr id="9" name="Straight Connector 8"/>
            <p:cNvCxnSpPr/>
            <p:nvPr/>
          </p:nvCxnSpPr>
          <p:spPr>
            <a:xfrm rot="10800000">
              <a:off x="1172584" y="1925620"/>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10800000">
              <a:off x="4832399" y="1922447"/>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6" name="Content Placeholder 5"/>
          <p:cNvSpPr>
            <a:spLocks noGrp="1"/>
          </p:cNvSpPr>
          <p:nvPr>
            <p:ph sz="quarter" idx="4"/>
          </p:nvPr>
        </p:nvSpPr>
        <p:spPr>
          <a:xfrm>
            <a:off x="6193368" y="2944368"/>
            <a:ext cx="50663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669741" y="2240280"/>
            <a:ext cx="4596384"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917984" y="2947595"/>
            <a:ext cx="5071872"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Text Placeholder 2"/>
          <p:cNvSpPr>
            <a:spLocks noGrp="1"/>
          </p:cNvSpPr>
          <p:nvPr>
            <p:ph type="body" idx="1"/>
          </p:nvPr>
        </p:nvSpPr>
        <p:spPr>
          <a:xfrm>
            <a:off x="1402080" y="2240280"/>
            <a:ext cx="458992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11" name="Date Placeholder 6"/>
          <p:cNvSpPr>
            <a:spLocks noGrp="1"/>
          </p:cNvSpPr>
          <p:nvPr>
            <p:ph type="dt" sz="half" idx="10"/>
          </p:nvPr>
        </p:nvSpPr>
        <p:spPr/>
        <p:txBody>
          <a:bodyPr/>
          <a:lstStyle>
            <a:lvl1pPr>
              <a:defRPr/>
            </a:lvl1pPr>
          </a:lstStyle>
          <a:p>
            <a:pPr>
              <a:defRPr/>
            </a:pPr>
            <a:fld id="{45EED5E8-6402-4AD5-96FA-CA3E1421B1E4}" type="datetime1">
              <a:rPr lang="en-US"/>
              <a:pPr>
                <a:defRPr/>
              </a:pPr>
              <a:t>10/11/2023</a:t>
            </a:fld>
            <a:endParaRPr lang="en-US" dirty="0"/>
          </a:p>
        </p:txBody>
      </p:sp>
      <p:sp>
        <p:nvSpPr>
          <p:cNvPr id="12" name="Footer Placeholder 7"/>
          <p:cNvSpPr>
            <a:spLocks noGrp="1"/>
          </p:cNvSpPr>
          <p:nvPr>
            <p:ph type="ftr" sz="quarter" idx="11"/>
          </p:nvPr>
        </p:nvSpPr>
        <p:spPr/>
        <p:txBody>
          <a:bodyPr/>
          <a:lstStyle>
            <a:lvl1pPr>
              <a:defRPr/>
            </a:lvl1pPr>
          </a:lstStyle>
          <a:p>
            <a:pPr>
              <a:defRPr/>
            </a:pPr>
            <a:endParaRPr lang="en-US"/>
          </a:p>
        </p:txBody>
      </p:sp>
      <p:sp>
        <p:nvSpPr>
          <p:cNvPr id="13" name="Slide Number Placeholder 8"/>
          <p:cNvSpPr>
            <a:spLocks noGrp="1"/>
          </p:cNvSpPr>
          <p:nvPr>
            <p:ph type="sldNum" sz="quarter" idx="12"/>
          </p:nvPr>
        </p:nvSpPr>
        <p:spPr/>
        <p:txBody>
          <a:bodyPr/>
          <a:lstStyle>
            <a:lvl1pPr>
              <a:defRPr/>
            </a:lvl1pPr>
          </a:lstStyle>
          <a:p>
            <a:fld id="{A5EFF19B-0742-41AD-BFCB-CEF2607833D2}" type="slidenum">
              <a:rPr lang="en-US" altLang="el-GR"/>
              <a:pPr/>
              <a:t>‹#›</a:t>
            </a:fld>
            <a:endParaRPr lang="en-US" altLang="el-GR"/>
          </a:p>
        </p:txBody>
      </p:sp>
    </p:spTree>
    <p:extLst>
      <p:ext uri="{BB962C8B-B14F-4D97-AF65-F5344CB8AC3E}">
        <p14:creationId xmlns:p14="http://schemas.microsoft.com/office/powerpoint/2010/main" xmlns="" val="2134732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7"/>
          <p:cNvGrpSpPr>
            <a:grpSpLocks/>
          </p:cNvGrpSpPr>
          <p:nvPr/>
        </p:nvGrpSpPr>
        <p:grpSpPr bwMode="auto">
          <a:xfrm>
            <a:off x="1563688" y="1392238"/>
            <a:ext cx="9039225" cy="923925"/>
            <a:chOff x="1172584" y="1381459"/>
            <a:chExt cx="6779110" cy="923330"/>
          </a:xfrm>
        </p:grpSpPr>
        <p:sp>
          <p:nvSpPr>
            <p:cNvPr id="4" name="TextBox 3"/>
            <p:cNvSpPr txBox="1">
              <a:spLocks noChangeArrowheads="1"/>
            </p:cNvSpPr>
            <p:nvPr/>
          </p:nvSpPr>
          <p:spPr bwMode="auto">
            <a:xfrm>
              <a:off x="4247828" y="1381459"/>
              <a:ext cx="658386" cy="923330"/>
            </a:xfrm>
            <a:prstGeom prst="rect">
              <a:avLst/>
            </a:prstGeom>
            <a:noFill/>
            <a:ln>
              <a:noFill/>
            </a:ln>
            <a:extLst/>
          </p:spPr>
          <p:txBody>
            <a:bodyPr wrap="none">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eaLnBrk="1" hangingPunct="1">
                <a:defRPr/>
              </a:pPr>
              <a:r>
                <a:rPr lang="en-US" altLang="el-GR" sz="5400" smtClean="0">
                  <a:solidFill>
                    <a:srgbClr val="9EB160"/>
                  </a:solidFill>
                  <a:latin typeface="Wingdings" panose="05000000000000000000" pitchFamily="2" charset="2"/>
                </a:rPr>
                <a:t></a:t>
              </a:r>
            </a:p>
          </p:txBody>
        </p:sp>
        <p:cxnSp>
          <p:nvCxnSpPr>
            <p:cNvPr id="5" name="Straight Connector 4"/>
            <p:cNvCxnSpPr/>
            <p:nvPr/>
          </p:nvCxnSpPr>
          <p:spPr>
            <a:xfrm rot="10800000">
              <a:off x="1172584" y="1925620"/>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rot="10800000">
              <a:off x="4832399" y="1922447"/>
              <a:ext cx="3119295" cy="1587"/>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lvl1pPr>
              <a:defRPr/>
            </a:lvl1pPr>
          </a:lstStyle>
          <a:p>
            <a:pPr>
              <a:defRPr/>
            </a:pPr>
            <a:fld id="{FB82F5D6-81EE-419F-A746-A72C8FEB0C31}" type="datetime1">
              <a:rPr lang="en-US"/>
              <a:pPr>
                <a:defRPr/>
              </a:pPr>
              <a:t>10/11/2023</a:t>
            </a:fld>
            <a:endParaRPr lang="en-US" dirty="0"/>
          </a:p>
        </p:txBody>
      </p:sp>
      <p:sp>
        <p:nvSpPr>
          <p:cNvPr id="8" name="Footer Placeholder 3"/>
          <p:cNvSpPr>
            <a:spLocks noGrp="1"/>
          </p:cNvSpPr>
          <p:nvPr>
            <p:ph type="ftr" sz="quarter" idx="11"/>
          </p:nvPr>
        </p:nvSpPr>
        <p:spPr/>
        <p:txBody>
          <a:bodyPr/>
          <a:lstStyle>
            <a:lvl1pPr>
              <a:defRPr/>
            </a:lvl1pPr>
          </a:lstStyle>
          <a:p>
            <a:pPr>
              <a:defRPr/>
            </a:pPr>
            <a:endParaRPr lang="en-US"/>
          </a:p>
        </p:txBody>
      </p:sp>
      <p:sp>
        <p:nvSpPr>
          <p:cNvPr id="9" name="Slide Number Placeholder 4"/>
          <p:cNvSpPr>
            <a:spLocks noGrp="1"/>
          </p:cNvSpPr>
          <p:nvPr>
            <p:ph type="sldNum" sz="quarter" idx="12"/>
          </p:nvPr>
        </p:nvSpPr>
        <p:spPr/>
        <p:txBody>
          <a:bodyPr/>
          <a:lstStyle>
            <a:lvl1pPr>
              <a:defRPr/>
            </a:lvl1pPr>
          </a:lstStyle>
          <a:p>
            <a:fld id="{31A0CA1F-BA23-4C45-8989-C2BFD093FF45}" type="slidenum">
              <a:rPr lang="en-US" altLang="el-GR"/>
              <a:pPr/>
              <a:t>‹#›</a:t>
            </a:fld>
            <a:endParaRPr lang="en-US" altLang="el-GR"/>
          </a:p>
        </p:txBody>
      </p:sp>
    </p:spTree>
    <p:extLst>
      <p:ext uri="{BB962C8B-B14F-4D97-AF65-F5344CB8AC3E}">
        <p14:creationId xmlns:p14="http://schemas.microsoft.com/office/powerpoint/2010/main" xmlns="" val="185025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139BC0C-0562-46DB-8591-D60D9291B54A}" type="datetime1">
              <a:rPr lang="en-US"/>
              <a:pPr>
                <a:defRPr/>
              </a:pPr>
              <a:t>10/11/2023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453706DB-BBB0-434E-8D4E-1D72FF07825E}" type="slidenum">
              <a:rPr lang="en-US" altLang="el-GR"/>
              <a:pPr/>
              <a:t>‹#›</a:t>
            </a:fld>
            <a:endParaRPr lang="en-US" altLang="el-GR"/>
          </a:p>
        </p:txBody>
      </p:sp>
    </p:spTree>
    <p:extLst>
      <p:ext uri="{BB962C8B-B14F-4D97-AF65-F5344CB8AC3E}">
        <p14:creationId xmlns:p14="http://schemas.microsoft.com/office/powerpoint/2010/main" xmlns="" val="32131126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922669" y="559399"/>
            <a:ext cx="5488889"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12773" y="3603813"/>
            <a:ext cx="4548967"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6712773" y="1678196"/>
            <a:ext cx="4563311" cy="1886921"/>
          </a:xfrm>
        </p:spPr>
        <p:txBody>
          <a:bodyPr anchor="b"/>
          <a:lstStyle>
            <a:lvl1pPr algn="l">
              <a:defRPr sz="2800" b="0"/>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F78CDC5-D722-4A92-9909-D83A48C1738A}" type="datetime1">
              <a:rPr lang="en-US"/>
              <a:pPr>
                <a:defRPr/>
              </a:pPr>
              <a:t>10/11/2023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0EEA80E-CCF2-4CE6-9D94-0E579247CCF2}" type="slidenum">
              <a:rPr lang="en-US" altLang="el-GR"/>
              <a:pPr/>
              <a:t>‹#›</a:t>
            </a:fld>
            <a:endParaRPr lang="en-US" altLang="el-GR"/>
          </a:p>
        </p:txBody>
      </p:sp>
    </p:spTree>
    <p:extLst>
      <p:ext uri="{BB962C8B-B14F-4D97-AF65-F5344CB8AC3E}">
        <p14:creationId xmlns:p14="http://schemas.microsoft.com/office/powerpoint/2010/main" xmlns="" val="31621365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rot="240000">
            <a:off x="2911723" y="666965"/>
            <a:ext cx="6362875"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917986" y="5324306"/>
            <a:ext cx="10341685"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903642" y="4668819"/>
            <a:ext cx="10356028" cy="644729"/>
          </a:xfrm>
        </p:spPr>
        <p:txBody>
          <a:bodyPr anchor="b"/>
          <a:lstStyle>
            <a:lvl1pPr algn="ctr">
              <a:defRPr sz="2800" b="0"/>
            </a:lvl1pPr>
          </a:lstStyle>
          <a:p>
            <a:r>
              <a:rPr lang="en-US" smtClean="0"/>
              <a:t>Click to edit Master title style</a:t>
            </a:r>
            <a:endParaRPr lang="en-US"/>
          </a:p>
        </p:txBody>
      </p:sp>
      <p:sp>
        <p:nvSpPr>
          <p:cNvPr id="5" name="Date Placeholder 3"/>
          <p:cNvSpPr>
            <a:spLocks noGrp="1"/>
          </p:cNvSpPr>
          <p:nvPr>
            <p:ph type="dt" sz="half" idx="10"/>
          </p:nvPr>
        </p:nvSpPr>
        <p:spPr/>
        <p:txBody>
          <a:bodyPr/>
          <a:lstStyle>
            <a:lvl1pPr>
              <a:defRPr/>
            </a:lvl1pPr>
          </a:lstStyle>
          <a:p>
            <a:pPr>
              <a:defRPr/>
            </a:pPr>
            <a:fld id="{499F5D79-C843-483B-A83B-6BF3E7892A36}" type="datetime1">
              <a:rPr lang="en-US"/>
              <a:pPr>
                <a:defRPr/>
              </a:pPr>
              <a:t>10/11/2023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1AC569AC-9F4C-4ACA-990A-27EBCFAE0C1C}" type="slidenum">
              <a:rPr lang="en-US" altLang="el-GR"/>
              <a:pPr/>
              <a:t>‹#›</a:t>
            </a:fld>
            <a:endParaRPr lang="en-US" altLang="el-GR"/>
          </a:p>
        </p:txBody>
      </p:sp>
    </p:spTree>
    <p:extLst>
      <p:ext uri="{BB962C8B-B14F-4D97-AF65-F5344CB8AC3E}">
        <p14:creationId xmlns:p14="http://schemas.microsoft.com/office/powerpoint/2010/main" xmlns="" val="2692369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gradFill flip="none" rotWithShape="1">
            <a:gsLst>
              <a:gs pos="83000">
                <a:schemeClr val="bg1">
                  <a:alpha val="11000"/>
                </a:schemeClr>
              </a:gs>
              <a:gs pos="100000">
                <a:schemeClr val="tx2">
                  <a:lumMod val="20000"/>
                  <a:lumOff val="80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Date Placeholder 3"/>
          <p:cNvSpPr>
            <a:spLocks noGrp="1"/>
          </p:cNvSpPr>
          <p:nvPr>
            <p:ph type="dt" sz="half" idx="2"/>
          </p:nvPr>
        </p:nvSpPr>
        <p:spPr>
          <a:xfrm>
            <a:off x="481013" y="6161088"/>
            <a:ext cx="28448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2"/>
                </a:solidFill>
                <a:latin typeface="+mn-lt"/>
              </a:defRPr>
            </a:lvl1pPr>
          </a:lstStyle>
          <a:p>
            <a:pPr>
              <a:defRPr/>
            </a:pPr>
            <a:fld id="{89F162B9-9C1B-4BA2-8186-FC8190DC12EA}" type="datetime1">
              <a:rPr lang="en-US"/>
              <a:pPr>
                <a:defRPr/>
              </a:pPr>
              <a:t>10/11/2023</a:t>
            </a:fld>
            <a:endParaRPr lang="en-US" dirty="0"/>
          </a:p>
        </p:txBody>
      </p:sp>
      <p:sp>
        <p:nvSpPr>
          <p:cNvPr id="5" name="Footer Placeholder 4"/>
          <p:cNvSpPr>
            <a:spLocks noGrp="1"/>
          </p:cNvSpPr>
          <p:nvPr>
            <p:ph type="ftr" sz="quarter" idx="3"/>
          </p:nvPr>
        </p:nvSpPr>
        <p:spPr>
          <a:xfrm>
            <a:off x="4165600" y="6161088"/>
            <a:ext cx="3860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2"/>
                </a:solidFill>
                <a:latin typeface="+mn-lt"/>
              </a:defRPr>
            </a:lvl1pPr>
          </a:lstStyle>
          <a:p>
            <a:pPr>
              <a:defRPr/>
            </a:pPr>
            <a:endParaRPr lang="en-US"/>
          </a:p>
        </p:txBody>
      </p:sp>
      <p:sp>
        <p:nvSpPr>
          <p:cNvPr id="6" name="Slide Number Placeholder 5"/>
          <p:cNvSpPr>
            <a:spLocks noGrp="1"/>
          </p:cNvSpPr>
          <p:nvPr>
            <p:ph type="sldNum" sz="quarter" idx="4"/>
          </p:nvPr>
        </p:nvSpPr>
        <p:spPr>
          <a:xfrm>
            <a:off x="8851900" y="6161088"/>
            <a:ext cx="2844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chemeClr val="tx2"/>
                </a:solidFill>
              </a:defRPr>
            </a:lvl1pPr>
          </a:lstStyle>
          <a:p>
            <a:fld id="{B6C9B32B-CEAE-4E78-A062-D7EB31E01E76}" type="slidenum">
              <a:rPr lang="en-US" altLang="el-GR"/>
              <a:pPr/>
              <a:t>‹#›</a:t>
            </a:fld>
            <a:endParaRPr lang="en-US" altLang="el-GR"/>
          </a:p>
        </p:txBody>
      </p:sp>
      <p:sp>
        <p:nvSpPr>
          <p:cNvPr id="1032" name="Text Placeholder 2"/>
          <p:cNvSpPr>
            <a:spLocks noGrp="1"/>
          </p:cNvSpPr>
          <p:nvPr>
            <p:ph type="body" idx="1"/>
          </p:nvPr>
        </p:nvSpPr>
        <p:spPr bwMode="auto">
          <a:xfrm>
            <a:off x="931863" y="2247900"/>
            <a:ext cx="10328275" cy="38782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33" name="Title Placeholder 1"/>
          <p:cNvSpPr>
            <a:spLocks noGrp="1"/>
          </p:cNvSpPr>
          <p:nvPr>
            <p:ph type="title"/>
          </p:nvPr>
        </p:nvSpPr>
        <p:spPr bwMode="auto">
          <a:xfrm>
            <a:off x="919163" y="304800"/>
            <a:ext cx="10340975" cy="1752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42" r:id="rId7"/>
    <p:sldLayoutId id="2147483743" r:id="rId8"/>
    <p:sldLayoutId id="2147483744" r:id="rId9"/>
    <p:sldLayoutId id="2147483751" r:id="rId10"/>
    <p:sldLayoutId id="2147483752" r:id="rId11"/>
  </p:sldLayoutIdLst>
  <p:hf sldNum="0" hdr="0" ftr="0" dt="0"/>
  <p:txStyles>
    <p:titleStyle>
      <a:lvl1pPr algn="ctr" rtl="0" eaLnBrk="0" fontAlgn="base" hangingPunct="0">
        <a:spcBef>
          <a:spcPct val="0"/>
        </a:spcBef>
        <a:spcAft>
          <a:spcPct val="0"/>
        </a:spcAft>
        <a:defRPr sz="4000" kern="1200">
          <a:solidFill>
            <a:schemeClr val="tx2"/>
          </a:solidFill>
          <a:latin typeface="+mj-lt"/>
          <a:ea typeface="+mj-ea"/>
          <a:cs typeface="+mj-cs"/>
        </a:defRPr>
      </a:lvl1pPr>
      <a:lvl2pPr algn="ctr" rtl="0" eaLnBrk="0" fontAlgn="base" hangingPunct="0">
        <a:spcBef>
          <a:spcPct val="0"/>
        </a:spcBef>
        <a:spcAft>
          <a:spcPct val="0"/>
        </a:spcAft>
        <a:defRPr sz="4000">
          <a:solidFill>
            <a:schemeClr val="tx2"/>
          </a:solidFill>
          <a:latin typeface="Cambria" panose="02040503050406030204" pitchFamily="18" charset="0"/>
        </a:defRPr>
      </a:lvl2pPr>
      <a:lvl3pPr algn="ctr" rtl="0" eaLnBrk="0" fontAlgn="base" hangingPunct="0">
        <a:spcBef>
          <a:spcPct val="0"/>
        </a:spcBef>
        <a:spcAft>
          <a:spcPct val="0"/>
        </a:spcAft>
        <a:defRPr sz="4000">
          <a:solidFill>
            <a:schemeClr val="tx2"/>
          </a:solidFill>
          <a:latin typeface="Cambria" panose="02040503050406030204" pitchFamily="18" charset="0"/>
        </a:defRPr>
      </a:lvl3pPr>
      <a:lvl4pPr algn="ctr" rtl="0" eaLnBrk="0" fontAlgn="base" hangingPunct="0">
        <a:spcBef>
          <a:spcPct val="0"/>
        </a:spcBef>
        <a:spcAft>
          <a:spcPct val="0"/>
        </a:spcAft>
        <a:defRPr sz="4000">
          <a:solidFill>
            <a:schemeClr val="tx2"/>
          </a:solidFill>
          <a:latin typeface="Cambria" panose="02040503050406030204" pitchFamily="18" charset="0"/>
        </a:defRPr>
      </a:lvl4pPr>
      <a:lvl5pPr algn="ctr" rtl="0" eaLnBrk="0" fontAlgn="base" hangingPunct="0">
        <a:spcBef>
          <a:spcPct val="0"/>
        </a:spcBef>
        <a:spcAft>
          <a:spcPct val="0"/>
        </a:spcAft>
        <a:defRPr sz="4000">
          <a:solidFill>
            <a:schemeClr val="tx2"/>
          </a:solidFill>
          <a:latin typeface="Cambria" panose="02040503050406030204" pitchFamily="18"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125" indent="-365125" algn="l" rtl="0" eaLnBrk="0" fontAlgn="base" hangingPunct="0">
        <a:spcBef>
          <a:spcPct val="20000"/>
        </a:spcBef>
        <a:spcAft>
          <a:spcPct val="0"/>
        </a:spcAft>
        <a:buClr>
          <a:schemeClr val="accent1"/>
        </a:buClr>
        <a:buFont typeface="Wingdings" panose="05000000000000000000" pitchFamily="2" charset="2"/>
        <a:buChar char=""/>
        <a:defRPr sz="2400" kern="1200">
          <a:solidFill>
            <a:srgbClr val="262626"/>
          </a:solidFill>
          <a:latin typeface="+mn-lt"/>
          <a:ea typeface="+mn-ea"/>
          <a:cs typeface="+mn-cs"/>
        </a:defRPr>
      </a:lvl1pPr>
      <a:lvl2pPr marL="776288" indent="-365125" algn="l" rtl="0" eaLnBrk="0" fontAlgn="base" hangingPunct="0">
        <a:spcBef>
          <a:spcPct val="20000"/>
        </a:spcBef>
        <a:spcAft>
          <a:spcPct val="0"/>
        </a:spcAft>
        <a:buClr>
          <a:schemeClr val="accent1"/>
        </a:buClr>
        <a:buFont typeface="Wingdings" panose="05000000000000000000" pitchFamily="2" charset="2"/>
        <a:buChar char=""/>
        <a:defRPr sz="2200" kern="1200">
          <a:solidFill>
            <a:srgbClr val="262626"/>
          </a:solidFill>
          <a:latin typeface="+mn-lt"/>
          <a:ea typeface="+mn-ea"/>
          <a:cs typeface="+mn-cs"/>
        </a:defRPr>
      </a:lvl2pPr>
      <a:lvl3pPr marL="1143000" indent="-365125" algn="l" rtl="0" eaLnBrk="0" fontAlgn="base" hangingPunct="0">
        <a:spcBef>
          <a:spcPct val="20000"/>
        </a:spcBef>
        <a:spcAft>
          <a:spcPct val="0"/>
        </a:spcAft>
        <a:buClr>
          <a:schemeClr val="accent1"/>
        </a:buClr>
        <a:buFont typeface="Wingdings" panose="05000000000000000000" pitchFamily="2" charset="2"/>
        <a:buChar char=""/>
        <a:defRPr sz="2000" kern="1200">
          <a:solidFill>
            <a:srgbClr val="262626"/>
          </a:solidFill>
          <a:latin typeface="+mn-lt"/>
          <a:ea typeface="+mn-ea"/>
          <a:cs typeface="+mn-cs"/>
        </a:defRPr>
      </a:lvl3pPr>
      <a:lvl4pPr marL="1508125" indent="-319088" algn="l" rtl="0" eaLnBrk="0" fontAlgn="base" hangingPunct="0">
        <a:spcBef>
          <a:spcPct val="20000"/>
        </a:spcBef>
        <a:spcAft>
          <a:spcPct val="0"/>
        </a:spcAft>
        <a:buClr>
          <a:schemeClr val="accent1"/>
        </a:buClr>
        <a:buFont typeface="Wingdings" panose="05000000000000000000" pitchFamily="2" charset="2"/>
        <a:buChar char=""/>
        <a:defRPr kern="1200">
          <a:solidFill>
            <a:srgbClr val="262626"/>
          </a:solidFill>
          <a:latin typeface="+mn-lt"/>
          <a:ea typeface="+mn-ea"/>
          <a:cs typeface="+mn-cs"/>
        </a:defRPr>
      </a:lvl4pPr>
      <a:lvl5pPr marL="1828800" indent="-319088" algn="l" rtl="0" eaLnBrk="0" fontAlgn="base" hangingPunct="0">
        <a:spcBef>
          <a:spcPct val="20000"/>
        </a:spcBef>
        <a:spcAft>
          <a:spcPct val="0"/>
        </a:spcAft>
        <a:buClr>
          <a:schemeClr val="accent1"/>
        </a:buClr>
        <a:buFont typeface="Wingdings" panose="05000000000000000000" pitchFamily="2" charset="2"/>
        <a:buChar char=""/>
        <a:defRPr sz="1600" kern="1200">
          <a:solidFill>
            <a:srgbClr val="262626"/>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audio" Target="file:///C:\Documents%20and%20Settings\Administrator\My%20Documents\traianos\various\Lena\&#924;&#945;&#954;&#949;&#948;&#959;&#957;&#953;&#954;&#972;&#962;%20&#945;&#947;&#974;&#957;&#945;&#962;\&#924;&#945;&#973;&#961;&#945;%20&#956;&#945;&#957;&#964;&#940;&#964;&#945;%20&#942;&#961;&#952;&#945;&#957;&#949;%20-%20&#928;&#945;&#973;&#955;&#959;&#962;%20&#924;&#949;&#955;&#940;&#962;.mp3" TargetMode="External"/><Relationship Id="rId5" Type="http://schemas.openxmlformats.org/officeDocument/2006/relationships/image" Target="../media/image32.png"/><Relationship Id="rId4" Type="http://schemas.openxmlformats.org/officeDocument/2006/relationships/image" Target="../media/image31.jpeg"/></Relationships>
</file>

<file path=ppt/slides/_rels/slide2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2.xml"/><Relationship Id="rId1" Type="http://schemas.openxmlformats.org/officeDocument/2006/relationships/audio" Target="file:///C:\Documents%20and%20Settings\Administrator\My%20Documents\traianos\various\Lena\&#924;&#945;&#954;&#949;&#948;&#959;&#957;&#953;&#954;&#972;&#962;%20&#945;&#947;&#974;&#957;&#945;&#962;\&#928;&#941;&#957;&#964;&#949;%20&#964;&#961;&#945;&#947;&#959;&#973;&#948;&#953;&#945;%20&#920;&#955;&#953;&#946;&#949;&#961;&#940;%20-%20&#922;&#945;&#960;&#949;&#964;&#940;&#957;%20&#902;&#947;&#961;&#945;&#962;.mp3" TargetMode="External"/><Relationship Id="rId5" Type="http://schemas.openxmlformats.org/officeDocument/2006/relationships/image" Target="../media/image37.png"/><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28800" y="3805238"/>
            <a:ext cx="8534400" cy="1752600"/>
          </a:xfrm>
        </p:spPr>
        <p:txBody>
          <a:bodyPr>
            <a:normAutofit/>
          </a:bodyPr>
          <a:lstStyle/>
          <a:p>
            <a:pPr eaLnBrk="1" hangingPunct="1">
              <a:defRPr/>
            </a:pPr>
            <a:r>
              <a:rPr lang="en-US" altLang="el-GR" dirty="0" smtClean="0">
                <a:effectLst>
                  <a:outerShdw blurRad="38100" dist="38100" dir="2700000" algn="tl">
                    <a:srgbClr val="C0C0C0"/>
                  </a:outerShdw>
                </a:effectLst>
              </a:rPr>
              <a:t> </a:t>
            </a:r>
            <a:endParaRPr lang="en-US" altLang="el-GR" dirty="0" smtClean="0">
              <a:effectLst>
                <a:outerShdw blurRad="38100" dist="38100" dir="2700000" algn="tl">
                  <a:srgbClr val="C0C0C0"/>
                </a:outerShdw>
              </a:effectLst>
            </a:endParaRPr>
          </a:p>
        </p:txBody>
      </p:sp>
      <p:sp>
        <p:nvSpPr>
          <p:cNvPr id="10243" name="Text Box 5"/>
          <p:cNvSpPr txBox="1">
            <a:spLocks noChangeArrowheads="1"/>
          </p:cNvSpPr>
          <p:nvPr/>
        </p:nvSpPr>
        <p:spPr bwMode="auto">
          <a:xfrm>
            <a:off x="2293938" y="1358900"/>
            <a:ext cx="76073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a:r>
              <a:rPr lang="el-GR" altLang="el-GR" sz="2400" dirty="0" smtClean="0"/>
              <a:t>Μακεδονικός Αγώνας (1904-1908)</a:t>
            </a:r>
            <a:endParaRPr lang="el-GR" altLang="el-GR" sz="2400" dirty="0"/>
          </a:p>
        </p:txBody>
      </p:sp>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5766318" y="1791260"/>
            <a:ext cx="5477081" cy="43581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sz="1800" dirty="0" smtClean="0">
                <a:solidFill>
                  <a:schemeClr val="tx2"/>
                </a:solidFill>
              </a:rPr>
              <a:t>Ιδρύεται στη Θεσσαλονίκη η οργάνωση ΕΜΕΟ (Εσωτερική Μακεδονική Επαναστατική Οργάνωση) ή ΙΜRΟ (</a:t>
            </a:r>
            <a:r>
              <a:rPr lang="en-US" altLang="el-GR" sz="1800" dirty="0" smtClean="0">
                <a:solidFill>
                  <a:schemeClr val="tx2"/>
                </a:solidFill>
              </a:rPr>
              <a:t>Internal Macedonian Revolutionary Organization) </a:t>
            </a:r>
            <a:r>
              <a:rPr lang="el-GR" altLang="el-GR" sz="1800" dirty="0" smtClean="0">
                <a:solidFill>
                  <a:schemeClr val="tx2"/>
                </a:solidFill>
              </a:rPr>
              <a:t>με επίσημο σκοπό το συντονισμό των προσπαθειών των χριστιανικών πληθυσμών της Μακεδονίας για την απελευθέρωσή τους από τον Οθωμανικό ζυγό.</a:t>
            </a:r>
            <a:r>
              <a:rPr lang="en-US" altLang="el-GR" sz="1800" dirty="0" smtClean="0">
                <a:solidFill>
                  <a:schemeClr val="tx2"/>
                </a:solidFill>
              </a:rPr>
              <a:t> </a:t>
            </a:r>
            <a:r>
              <a:rPr lang="el-GR" altLang="el-GR" sz="1800" dirty="0" smtClean="0">
                <a:solidFill>
                  <a:schemeClr val="tx2"/>
                </a:solidFill>
              </a:rPr>
              <a:t>Η οργάνωση αναφερόταν γενικά στα δικαιώματα του "Μακεδονικού λαού" χωρίς εθνικές ή δογματικές διακρίσεις.</a:t>
            </a:r>
          </a:p>
          <a:p>
            <a:pPr lvl="0" algn="just" eaLnBrk="1" hangingPunct="1">
              <a:spcBef>
                <a:spcPct val="20000"/>
              </a:spcBef>
            </a:pPr>
            <a:r>
              <a:rPr lang="el-GR" altLang="el-GR" sz="1800" dirty="0" smtClean="0">
                <a:solidFill>
                  <a:schemeClr val="tx2"/>
                </a:solidFill>
              </a:rPr>
              <a:t>Στην πραγματικότητα ήταν μία Βουλγαρική εθνικιστική οργάνωση με κρυφό σκοπό τον εκβουλγαρισμό της Μακεδονίας και την απόσχισή της από την Οθωμανική Αυτοκρατορία πριν την τελική ένωση της με τη Βουλγαρία. </a:t>
            </a:r>
          </a:p>
          <a:p>
            <a:pPr algn="just" eaLnBrk="1" hangingPunct="1">
              <a:spcBef>
                <a:spcPct val="20000"/>
              </a:spcBef>
            </a:pPr>
            <a:endParaRPr lang="el-GR" altLang="el-GR" sz="1800" dirty="0">
              <a:solidFill>
                <a:schemeClr val="tx2"/>
              </a:solidFill>
            </a:endParaRPr>
          </a:p>
        </p:txBody>
      </p:sp>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Ίδρυση του ΕΜΕΟ (</a:t>
            </a:r>
            <a:r>
              <a:rPr lang="en-US" altLang="el-GR" sz="2400" dirty="0" smtClean="0"/>
              <a:t>IMRO)</a:t>
            </a:r>
            <a:r>
              <a:rPr lang="el-GR" altLang="el-GR" sz="2400" dirty="0" smtClean="0"/>
              <a:t> </a:t>
            </a:r>
            <a:r>
              <a:rPr lang="en-US" altLang="el-GR" sz="2400" dirty="0" smtClean="0"/>
              <a:t>- </a:t>
            </a:r>
            <a:r>
              <a:rPr lang="el-GR" altLang="el-GR" sz="2400" dirty="0" smtClean="0"/>
              <a:t>18</a:t>
            </a:r>
            <a:r>
              <a:rPr lang="en-US" altLang="el-GR" sz="2400" dirty="0" smtClean="0"/>
              <a:t>93</a:t>
            </a:r>
          </a:p>
        </p:txBody>
      </p:sp>
      <p:pic>
        <p:nvPicPr>
          <p:cNvPr id="24578" name="Picture 2" descr="http://3.bp.blogspot.com/-7Z7tzclwU9E/UmgEWOGiwvI/AAAAAAABHu4/sh8fg9U9D1Y/s1600/BMRO.JPG"/>
          <p:cNvPicPr>
            <a:picLocks noChangeAspect="1" noChangeArrowheads="1"/>
          </p:cNvPicPr>
          <p:nvPr/>
        </p:nvPicPr>
        <p:blipFill>
          <a:blip r:embed="rId2" cstate="print"/>
          <a:srcRect/>
          <a:stretch>
            <a:fillRect/>
          </a:stretch>
        </p:blipFill>
        <p:spPr bwMode="auto">
          <a:xfrm>
            <a:off x="1362270" y="1477509"/>
            <a:ext cx="3736586" cy="2487728"/>
          </a:xfrm>
          <a:prstGeom prst="rect">
            <a:avLst/>
          </a:prstGeom>
          <a:noFill/>
        </p:spPr>
      </p:pic>
      <p:pic>
        <p:nvPicPr>
          <p:cNvPr id="24580" name="Picture 4" descr="https://upload.wikimedia.org/wikipedia/commons/c/c3/G_Delchev.jpg"/>
          <p:cNvPicPr>
            <a:picLocks noChangeAspect="1" noChangeArrowheads="1"/>
          </p:cNvPicPr>
          <p:nvPr/>
        </p:nvPicPr>
        <p:blipFill>
          <a:blip r:embed="rId3" cstate="print"/>
          <a:srcRect/>
          <a:stretch>
            <a:fillRect/>
          </a:stretch>
        </p:blipFill>
        <p:spPr bwMode="auto">
          <a:xfrm>
            <a:off x="2472374" y="4114801"/>
            <a:ext cx="1468818" cy="2153102"/>
          </a:xfrm>
          <a:prstGeom prst="rect">
            <a:avLst/>
          </a:prstGeom>
          <a:noFill/>
        </p:spPr>
      </p:pic>
      <p:sp>
        <p:nvSpPr>
          <p:cNvPr id="7" name="Rectangle 8"/>
          <p:cNvSpPr>
            <a:spLocks noChangeArrowheads="1"/>
          </p:cNvSpPr>
          <p:nvPr/>
        </p:nvSpPr>
        <p:spPr bwMode="auto">
          <a:xfrm>
            <a:off x="1787441" y="6312844"/>
            <a:ext cx="283122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20000"/>
              </a:spcBef>
            </a:pPr>
            <a:r>
              <a:rPr lang="el-GR" altLang="el-GR" sz="1800" i="1" dirty="0" smtClean="0">
                <a:solidFill>
                  <a:schemeClr val="tx2"/>
                </a:solidFill>
              </a:rPr>
              <a:t>Γκότσε Ντέλτσεφ</a:t>
            </a:r>
            <a:endParaRPr lang="el-GR" altLang="el-GR" sz="1800" i="1" dirty="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7277879" y="2142606"/>
            <a:ext cx="4245440" cy="37487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sz="1800" dirty="0" smtClean="0">
                <a:solidFill>
                  <a:schemeClr val="tx2"/>
                </a:solidFill>
              </a:rPr>
              <a:t>Η διαδικασία του εκβουλγαρισμού ήταν μεθοδική και είχε προσεκτικά σχεδιαστεί ώστε να κλιμακωθεί σταδιακά, με πρώτο στάδιο τον εξαναγκασμό του χριστιανικού πληθυσμού να εκκλησιάζεται σε εκκλησίες που θα υπάγονταν στην Εξαρχική (Βουλγαρική) εκκλησία αντί σε αυτές που υπάγονταν στο Οικουμενικό Πατριαρχείο. Σε δεύτερη φάση το κομιτάτο άρχισε να ιδρύει πολυάριθμα σχολεία στα οποία τα παιδιά θα διδάσκονταν τη βουλγαρική γλώσσα και θα κατηχούνταν πλέον εθνικά. </a:t>
            </a:r>
          </a:p>
          <a:p>
            <a:pPr algn="just" eaLnBrk="1" hangingPunct="1">
              <a:spcBef>
                <a:spcPct val="20000"/>
              </a:spcBef>
            </a:pPr>
            <a:endParaRPr lang="el-GR" altLang="el-GR" sz="1800" dirty="0">
              <a:solidFill>
                <a:schemeClr val="tx2"/>
              </a:solidFill>
            </a:endParaRPr>
          </a:p>
        </p:txBody>
      </p:sp>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Η πραγματική δραστηριότητα του ΕΜΕΟ </a:t>
            </a:r>
            <a:r>
              <a:rPr lang="en-US" altLang="el-GR" sz="2400" dirty="0" smtClean="0"/>
              <a:t>– </a:t>
            </a:r>
            <a:r>
              <a:rPr lang="el-GR" altLang="el-GR" sz="2400" dirty="0" smtClean="0"/>
              <a:t>τρομοκρατία και δολοφονίες</a:t>
            </a:r>
            <a:endParaRPr lang="en-US" altLang="el-GR" sz="2400" dirty="0" smtClean="0"/>
          </a:p>
        </p:txBody>
      </p:sp>
      <p:pic>
        <p:nvPicPr>
          <p:cNvPr id="25602" name="Picture 2" descr="C:\Documents and Settings\Administrator\My Documents\traianos\various\Lena\Μακεδονικός αγώνας\Φωτογραφίες\Komitatzides Dzole-i-tane-lerinsko.jpg"/>
          <p:cNvPicPr>
            <a:picLocks noChangeAspect="1" noChangeArrowheads="1"/>
          </p:cNvPicPr>
          <p:nvPr/>
        </p:nvPicPr>
        <p:blipFill>
          <a:blip r:embed="rId2" cstate="print"/>
          <a:srcRect/>
          <a:stretch>
            <a:fillRect/>
          </a:stretch>
        </p:blipFill>
        <p:spPr bwMode="auto">
          <a:xfrm>
            <a:off x="865708" y="2052734"/>
            <a:ext cx="5978128" cy="3498980"/>
          </a:xfrm>
          <a:prstGeom prst="rect">
            <a:avLst/>
          </a:prstGeom>
          <a:noFill/>
        </p:spPr>
      </p:pic>
    </p:spTree>
  </p:cSld>
  <p:clrMapOvr>
    <a:masterClrMapping/>
  </p:clrMapOvr>
  <p:transition spd="med">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7165912" y="2769497"/>
            <a:ext cx="4245440" cy="230832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sz="1800" dirty="0" smtClean="0">
                <a:solidFill>
                  <a:schemeClr val="tx2"/>
                </a:solidFill>
              </a:rPr>
              <a:t>Η δράση του κομιτάτου αρχικά είχε κάποια επιτυχία, αλλά σύντομα έγιναν αντιληπτά τα πραγματικά του κίνητρα όταν ένοπλες ομάδες του (κομιτατζήδες) άρχισαν να εκτελούν και να βασανίζουν ιερείς, δασκάλους, τοπικές προσωπικότητες, αλλά και απλούς πολίτες που αρνούνταν το συγκεκαλυμμένο αυτό εκβουλγαρισμό.</a:t>
            </a:r>
          </a:p>
        </p:txBody>
      </p:sp>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Η πραγματική δραστηριότητα του ΕΜΕΟ </a:t>
            </a:r>
            <a:r>
              <a:rPr lang="en-US" altLang="el-GR" sz="2400" dirty="0" smtClean="0"/>
              <a:t>– </a:t>
            </a:r>
            <a:r>
              <a:rPr lang="el-GR" altLang="el-GR" sz="2400" dirty="0" smtClean="0"/>
              <a:t>τρομοκρατία και δολοφονίες</a:t>
            </a:r>
            <a:endParaRPr lang="en-US" altLang="el-GR" sz="2400" dirty="0" smtClean="0"/>
          </a:p>
        </p:txBody>
      </p:sp>
      <p:pic>
        <p:nvPicPr>
          <p:cNvPr id="26626" name="Picture 2" descr="C:\Documents and Settings\Administrator\My Documents\traianos\various\Lena\Μακεδονικός αγώνας\Φωτογραφίες\Komitatzides Μακεδονικός Αγώνας φόνοι.jpg"/>
          <p:cNvPicPr>
            <a:picLocks noChangeAspect="1" noChangeArrowheads="1"/>
          </p:cNvPicPr>
          <p:nvPr/>
        </p:nvPicPr>
        <p:blipFill>
          <a:blip r:embed="rId2" cstate="print"/>
          <a:srcRect/>
          <a:stretch>
            <a:fillRect/>
          </a:stretch>
        </p:blipFill>
        <p:spPr bwMode="auto">
          <a:xfrm>
            <a:off x="1193056" y="2351314"/>
            <a:ext cx="5447621" cy="3112926"/>
          </a:xfrm>
          <a:prstGeom prst="rect">
            <a:avLst/>
          </a:prstGeom>
          <a:noFill/>
        </p:spPr>
      </p:pic>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6055567" y="2482547"/>
            <a:ext cx="4907904" cy="29731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Το 1895 σχηματίστηκε στη Σόφια η Ανώτατη Μακεδονική Επιτροπή (Komitet), με στόχο τον ξεσηκωμό όλων των κατοίκων της Μακεδονίας κατά της οθωμανικής εξουσίας, για τη δημιουργία μιας αυτόνομης Μακεδονίας που θα ενωνόταν με τη Βουλγαρία. </a:t>
            </a:r>
          </a:p>
          <a:p>
            <a:pPr algn="just" eaLnBrk="1" hangingPunct="1">
              <a:spcBef>
                <a:spcPct val="20000"/>
              </a:spcBef>
            </a:pPr>
            <a:r>
              <a:rPr lang="el-GR" altLang="el-GR" sz="1800" dirty="0" smtClean="0">
                <a:solidFill>
                  <a:schemeClr val="tx2"/>
                </a:solidFill>
              </a:rPr>
              <a:t>Γύρω στα 1898 οργανώθηκαν στη Μακεδονία ένοπλες ομάδες Βουλγάρων, που έμειναν γνωστοί ως «κομιτατζήδες» (Komitet = Επιτροπή). </a:t>
            </a:r>
          </a:p>
          <a:p>
            <a:pPr lvl="0" algn="just" eaLnBrk="1" hangingPunct="1">
              <a:spcBef>
                <a:spcPct val="20000"/>
              </a:spcBef>
            </a:pPr>
            <a:endParaRPr lang="el-GR" altLang="el-GR" sz="1800" dirty="0" smtClean="0">
              <a:solidFill>
                <a:schemeClr val="tx2"/>
              </a:solidFill>
            </a:endParaRPr>
          </a:p>
        </p:txBody>
      </p:sp>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Η ίδρυση του Κομιτάτου (Σόφια, 1895)</a:t>
            </a:r>
            <a:endParaRPr lang="en-US" altLang="el-GR" sz="2400" dirty="0" smtClean="0"/>
          </a:p>
        </p:txBody>
      </p:sp>
      <p:pic>
        <p:nvPicPr>
          <p:cNvPr id="27650" name="Picture 2" descr="https://hellenicpower.files.wordpress.com/2011/10/komitatzides-thraki.jpg"/>
          <p:cNvPicPr>
            <a:picLocks noChangeAspect="1" noChangeArrowheads="1"/>
          </p:cNvPicPr>
          <p:nvPr/>
        </p:nvPicPr>
        <p:blipFill>
          <a:blip r:embed="rId2" cstate="print"/>
          <a:srcRect l="2666" t="1644" r="2967" b="2835"/>
          <a:stretch>
            <a:fillRect/>
          </a:stretch>
        </p:blipFill>
        <p:spPr bwMode="auto">
          <a:xfrm>
            <a:off x="2159116" y="1483567"/>
            <a:ext cx="2252337" cy="1679511"/>
          </a:xfrm>
          <a:prstGeom prst="rect">
            <a:avLst/>
          </a:prstGeom>
          <a:noFill/>
        </p:spPr>
      </p:pic>
      <p:pic>
        <p:nvPicPr>
          <p:cNvPr id="27652" name="Picture 4" descr="https://upload.wikimedia.org/wikipedia/commons/thumb/5/57/Kocho_Lyutata_Doncho_Zlatkov_1895.JPG/800px-Kocho_Lyutata_Doncho_Zlatkov_1895.JPG"/>
          <p:cNvPicPr>
            <a:picLocks noChangeAspect="1" noChangeArrowheads="1"/>
          </p:cNvPicPr>
          <p:nvPr/>
        </p:nvPicPr>
        <p:blipFill>
          <a:blip r:embed="rId3" cstate="print"/>
          <a:srcRect/>
          <a:stretch>
            <a:fillRect/>
          </a:stretch>
        </p:blipFill>
        <p:spPr bwMode="auto">
          <a:xfrm>
            <a:off x="808718" y="3228392"/>
            <a:ext cx="4807027" cy="3196674"/>
          </a:xfrm>
          <a:prstGeom prst="rect">
            <a:avLst/>
          </a:prstGeom>
          <a:noFill/>
        </p:spPr>
      </p:pic>
    </p:spTree>
  </p:cSld>
  <p:clrMapOvr>
    <a:masterClrMapping/>
  </p:clrMapOvr>
  <p:transition spd="med">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6419461" y="2031188"/>
            <a:ext cx="4721290" cy="408111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a:r>
              <a:rPr lang="el-GR" altLang="el-GR" sz="1800" dirty="0" smtClean="0">
                <a:solidFill>
                  <a:schemeClr val="tx2"/>
                </a:solidFill>
              </a:rPr>
              <a:t>Στο Μοναστήρι στα τέλη του 1902 ιδρύεται από τον Ίωνα Δραγούμη, τον Θεόδωρο Μόδη και τον Αργύριο Ζάχο το σωματείο «Μακεδονική Άμυνα». Πολύ γρήγορα δημιουργούνται σε όλη τη Βορειοδυτική Μακεδονία Κέντρα και Επιτροπές της.  </a:t>
            </a:r>
          </a:p>
          <a:p>
            <a:pPr algn="just"/>
            <a:r>
              <a:rPr lang="el-GR" altLang="el-GR" sz="1800" dirty="0" smtClean="0">
                <a:solidFill>
                  <a:schemeClr val="tx2"/>
                </a:solidFill>
              </a:rPr>
              <a:t>Έλληνες πρόκριτοι, δάσκαλοι και ιερείς μυούνται στο μυστικό αυτό κομιτάτο. Ο αριθμός των μυημένων προσώπων αρχικά ήταν ελάχιστος. Σε κάθε επίκαιρη πόλη και κωμόπολη η Άμυνα σχημάτιζε ένα «Κέντρο», το οποίο αποτελούνταν από τρία έμπιστα πρόσωπα.  </a:t>
            </a:r>
          </a:p>
          <a:p>
            <a:pPr algn="just" eaLnBrk="1" hangingPunct="1">
              <a:spcBef>
                <a:spcPct val="20000"/>
              </a:spcBef>
            </a:pPr>
            <a:endParaRPr lang="el-GR" altLang="el-GR" sz="1800" dirty="0" smtClean="0">
              <a:solidFill>
                <a:schemeClr val="tx2"/>
              </a:solidFill>
            </a:endParaRPr>
          </a:p>
          <a:p>
            <a:pPr lvl="0" algn="just" eaLnBrk="1" hangingPunct="1">
              <a:spcBef>
                <a:spcPct val="20000"/>
              </a:spcBef>
            </a:pPr>
            <a:endParaRPr lang="el-GR" altLang="el-GR" sz="1800" dirty="0" smtClean="0">
              <a:solidFill>
                <a:schemeClr val="tx2"/>
              </a:solidFill>
            </a:endParaRPr>
          </a:p>
        </p:txBody>
      </p:sp>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Η ίδρυση της Μακεδονικής άμυνας (Μοναστήρι, 1902)</a:t>
            </a:r>
            <a:endParaRPr lang="en-US" altLang="el-GR" sz="2400" dirty="0" smtClean="0"/>
          </a:p>
        </p:txBody>
      </p:sp>
      <p:pic>
        <p:nvPicPr>
          <p:cNvPr id="28674" name="Picture 2" descr="http://www.siatistanews.gr/ekdiloseis-ekatontaetias/ekdiloseia_ekatontaetias_2o_stigmes/ethnikoi_agones/118.jpg"/>
          <p:cNvPicPr>
            <a:picLocks noChangeAspect="1" noChangeArrowheads="1"/>
          </p:cNvPicPr>
          <p:nvPr/>
        </p:nvPicPr>
        <p:blipFill>
          <a:blip r:embed="rId2" cstate="print"/>
          <a:srcRect/>
          <a:stretch>
            <a:fillRect/>
          </a:stretch>
        </p:blipFill>
        <p:spPr bwMode="auto">
          <a:xfrm>
            <a:off x="1060235" y="1962861"/>
            <a:ext cx="4810017" cy="3607513"/>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7119257" y="2242583"/>
            <a:ext cx="3825551" cy="34717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a:r>
              <a:rPr lang="el-GR" altLang="el-GR" sz="1800" dirty="0" smtClean="0">
                <a:solidFill>
                  <a:schemeClr val="tx2"/>
                </a:solidFill>
              </a:rPr>
              <a:t>Αποτέλεσε την πρώτη οργανωμένη απόπειρα επιβολής του βουλγαρικού στοιχείου στη Μακεδονία και τη Θράκη, μετά την διακήρυξη της ανεξαρτησίας της Βουλγαρίας το 1903. </a:t>
            </a:r>
          </a:p>
          <a:p>
            <a:pPr algn="just"/>
            <a:r>
              <a:rPr lang="el-GR" altLang="el-GR" sz="1800" dirty="0" smtClean="0">
                <a:solidFill>
                  <a:schemeClr val="tx2"/>
                </a:solidFill>
              </a:rPr>
              <a:t>Από εδώ και πέρα το ελληνικό κράτος αντιλαμβανόμενο τη σοβαρότητα της κατάστασης στη Μακεδονία αρχίζει να στέλνει κάποια βοήθεια στον ντόπιο πληθυσμό που ως τότε αγωνιζόταν μόνος του.  </a:t>
            </a:r>
          </a:p>
          <a:p>
            <a:pPr lvl="0" algn="just" eaLnBrk="1" hangingPunct="1">
              <a:spcBef>
                <a:spcPct val="20000"/>
              </a:spcBef>
            </a:pPr>
            <a:endParaRPr lang="el-GR" altLang="el-GR" sz="1800" dirty="0" smtClean="0">
              <a:solidFill>
                <a:schemeClr val="tx2"/>
              </a:solidFill>
            </a:endParaRPr>
          </a:p>
        </p:txBody>
      </p:sp>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Η εξέγερση του Ίλιντεν (1903)</a:t>
            </a:r>
            <a:endParaRPr lang="en-US" altLang="el-GR" sz="2400" dirty="0" smtClean="0"/>
          </a:p>
        </p:txBody>
      </p:sp>
      <p:pic>
        <p:nvPicPr>
          <p:cNvPr id="38914" name="Picture 2" descr="http://www.lithoksou.net/sites/default/files/ilinten_3.jpg"/>
          <p:cNvPicPr>
            <a:picLocks noChangeAspect="1" noChangeArrowheads="1"/>
          </p:cNvPicPr>
          <p:nvPr/>
        </p:nvPicPr>
        <p:blipFill>
          <a:blip r:embed="rId2" cstate="print"/>
          <a:srcRect/>
          <a:stretch>
            <a:fillRect/>
          </a:stretch>
        </p:blipFill>
        <p:spPr bwMode="auto">
          <a:xfrm>
            <a:off x="948677" y="2258008"/>
            <a:ext cx="5776322" cy="3317260"/>
          </a:xfrm>
          <a:prstGeom prst="rect">
            <a:avLst/>
          </a:prstGeom>
          <a:noFill/>
        </p:spPr>
      </p:pic>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6456784" y="1942099"/>
            <a:ext cx="4749295" cy="43027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Την  άνοιξη  του  1904  έρχονται  στη Μακεδονία, για  να  μελετήσουν  την  κατάσταση  και  για  να  προτείνουν  πρακτικά  μέτρα  οι  λοχαγοί  Απουλίας,  Κοντούλης  και  οι  ανθυπολοχαγοί  Κολοκοτρώνης  και  Παύλος  Μελάς. Ο  Παύλος  Μελάς  ήταν  σύζυγος  της  αδερφής  του  Ίωνα  Δραγούμη, ο  οποίος  είχε  διορισθεί  υποπρόξενος  της  Ελλάδας  στο  Μοναστήρι. Ο  Ίων  Δραγούμης  (καταγωγή από το Βογατσικό Καστοριάς) έλεγε  χαρακτηριστικά «να  ξέρετε, πως  εάν  τρέξουμε  να  σώσουμε  τη  Μακεδονία  θα  μας  σώσει  κι  αυτή. Θα  μας  ελευθερώσει. Εάν  τρέξουμε  για  τη  Μακεδονία, θα  σωθούμε.»</a:t>
            </a:r>
          </a:p>
          <a:p>
            <a:pPr lvl="0" algn="just" eaLnBrk="1" hangingPunct="1">
              <a:spcBef>
                <a:spcPct val="20000"/>
              </a:spcBef>
            </a:pPr>
            <a:endParaRPr lang="el-GR" altLang="el-GR" sz="1800" dirty="0" smtClean="0">
              <a:solidFill>
                <a:schemeClr val="tx2"/>
              </a:solidFill>
            </a:endParaRPr>
          </a:p>
        </p:txBody>
      </p:sp>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Έναρξη του Μακεδονικού αγώνα </a:t>
            </a:r>
            <a:endParaRPr lang="en-US" altLang="el-GR" sz="2400" dirty="0" smtClean="0"/>
          </a:p>
        </p:txBody>
      </p:sp>
      <p:pic>
        <p:nvPicPr>
          <p:cNvPr id="29698" name="Picture 2" descr="http://www.afk-tolmi.net/wp-content/uploads/2011/12/010810-dragoumis.jpg"/>
          <p:cNvPicPr>
            <a:picLocks noChangeAspect="1" noChangeArrowheads="1"/>
          </p:cNvPicPr>
          <p:nvPr/>
        </p:nvPicPr>
        <p:blipFill>
          <a:blip r:embed="rId2" cstate="print"/>
          <a:srcRect/>
          <a:stretch>
            <a:fillRect/>
          </a:stretch>
        </p:blipFill>
        <p:spPr bwMode="auto">
          <a:xfrm>
            <a:off x="855370" y="1940767"/>
            <a:ext cx="5274907" cy="3956180"/>
          </a:xfrm>
          <a:prstGeom prst="rect">
            <a:avLst/>
          </a:prstGeom>
          <a:noFill/>
        </p:spPr>
      </p:pic>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6484776" y="1957550"/>
            <a:ext cx="4749295" cy="369331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Συγχρόνως, αξιωματικοί του ελληνικού στρατού, όπως ο Παύλος Μελάς από την Αθήνα, ο Κωνσταντίνος Μαζαράκης και ο Τέλλος Αγαπηνός (Άγρας) και οπλαρχηγοί από όλες τις ελληνικές περιοχές, ο Γεώργιος Τσόντος από την Κρήτη, ο Παναγιώτης Παπατζανετέας από τη Μάνη, ο Κωνσταντίνος Γαρέφης από το Πήλιο, ο Κώτας από τη Φλώρινα κ.ά. μαζί με πολλούς ντόπιους Έλληνες, σχηματίζουν ανταρτικές ομάδες για την προστασία των Ελλήνων της Μακεδονίας. Απλοί χωρικοί, δάσκαλοι και δασκάλες, ιερείς και παιδιά έδωσαν τη ζωή τους για τον αγώνα. </a:t>
            </a:r>
          </a:p>
        </p:txBody>
      </p:sp>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Μακεδονομάχοι</a:t>
            </a:r>
            <a:endParaRPr lang="en-US" altLang="el-GR" sz="2400" dirty="0" smtClean="0"/>
          </a:p>
        </p:txBody>
      </p:sp>
      <p:pic>
        <p:nvPicPr>
          <p:cNvPr id="30722" name="Picture 2" descr="C:\Documents and Settings\Administrator\My Documents\traianos\various\Lena\Μακεδονικός αγώνας\Φωτογραφίες\3 Κριτικοί αρχηγοί Δ. Μακεδονίας (Γ. Δικώνυμος-Μακρής, Ι. Καραβίτης, Γ. Βολάνης) 1903-1908.jpg"/>
          <p:cNvPicPr>
            <a:picLocks noChangeAspect="1" noChangeArrowheads="1"/>
          </p:cNvPicPr>
          <p:nvPr/>
        </p:nvPicPr>
        <p:blipFill>
          <a:blip r:embed="rId2" cstate="print"/>
          <a:srcRect/>
          <a:stretch>
            <a:fillRect/>
          </a:stretch>
        </p:blipFill>
        <p:spPr bwMode="auto">
          <a:xfrm>
            <a:off x="1056693" y="1444495"/>
            <a:ext cx="4648200" cy="4286250"/>
          </a:xfrm>
          <a:prstGeom prst="rect">
            <a:avLst/>
          </a:prstGeom>
          <a:noFill/>
        </p:spPr>
      </p:pic>
      <p:sp>
        <p:nvSpPr>
          <p:cNvPr id="6" name="Rectangle 8"/>
          <p:cNvSpPr>
            <a:spLocks noChangeArrowheads="1"/>
          </p:cNvSpPr>
          <p:nvPr/>
        </p:nvSpPr>
        <p:spPr bwMode="auto">
          <a:xfrm>
            <a:off x="1085461" y="5844799"/>
            <a:ext cx="4749295"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i="1" dirty="0" smtClean="0">
                <a:solidFill>
                  <a:schemeClr val="tx2"/>
                </a:solidFill>
              </a:rPr>
              <a:t>Κρητικοί αρχηγοί Δ. Μακεδονίας (Γ. Δικώνυμος-Μακρής, Ι. Καραβίτης, Γ. Βολάνης) 1903-1908 </a:t>
            </a: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5327780" y="2589751"/>
            <a:ext cx="5505062" cy="291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sz="1800" dirty="0" smtClean="0">
                <a:solidFill>
                  <a:schemeClr val="tx2"/>
                </a:solidFill>
              </a:rPr>
              <a:t>Ο Γερμανός Καραβαγγέλης ήταν Μητροπολίτης Καστοριάς (1900-1908) και διαδραμάτισε σημαντικό ρόλο στη διάρκεια του Μακεδονικού Αγώνα, καθώς και του αγώνα του Ποντιακού Ελληνισμού αργότερα (Μητροπολίτης Αμασείας Πόντου, 1908-1924).</a:t>
            </a:r>
          </a:p>
          <a:p>
            <a:pPr lvl="0" algn="just" eaLnBrk="1" hangingPunct="1">
              <a:spcBef>
                <a:spcPct val="20000"/>
              </a:spcBef>
            </a:pPr>
            <a:r>
              <a:rPr lang="el-GR" altLang="el-GR" sz="1800" dirty="0" smtClean="0">
                <a:solidFill>
                  <a:schemeClr val="tx2"/>
                </a:solidFill>
              </a:rPr>
              <a:t>Όργάνωσε αντιανταρτικά σώματα με ντόπιους οπλαρχηγούς, με συνέπεια να αναδειχθεί μία από τις σημαντικότερες μορφές των αγώνων εκείνων. Οι υπηρεσίες του τόσο προς το Έθνος όσο και προς την Ελλαδική Ορθόδοξη Εκκλησία υπήρξαν ανεκτίμητες. </a:t>
            </a:r>
          </a:p>
        </p:txBody>
      </p:sp>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Μητροπολίτης Καστοριάς Γερμανός Καραβαγγέλης</a:t>
            </a:r>
            <a:endParaRPr lang="en-US" altLang="el-GR" sz="2400" dirty="0" smtClean="0"/>
          </a:p>
        </p:txBody>
      </p:sp>
      <p:pic>
        <p:nvPicPr>
          <p:cNvPr id="31746" name="Picture 2" descr="http://www.imma.edu.gr/imma/cache/image/44aa9d5bade97baf/1674.800.jpg"/>
          <p:cNvPicPr>
            <a:picLocks noChangeAspect="1" noChangeArrowheads="1"/>
          </p:cNvPicPr>
          <p:nvPr/>
        </p:nvPicPr>
        <p:blipFill>
          <a:blip r:embed="rId2" cstate="print"/>
          <a:srcRect/>
          <a:stretch>
            <a:fillRect/>
          </a:stretch>
        </p:blipFill>
        <p:spPr bwMode="auto">
          <a:xfrm>
            <a:off x="1228596" y="1596273"/>
            <a:ext cx="3296751" cy="4906970"/>
          </a:xfrm>
          <a:prstGeom prst="rect">
            <a:avLst/>
          </a:prstGeom>
          <a:noFill/>
        </p:spPr>
      </p:pic>
    </p:spTree>
  </p:cSld>
  <p:clrMapOvr>
    <a:masterClrMapping/>
  </p:clrMapOvr>
  <p:transition spd="med">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6988629" y="3863946"/>
            <a:ext cx="4245442"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sz="1800" dirty="0" smtClean="0">
                <a:solidFill>
                  <a:schemeClr val="tx2"/>
                </a:solidFill>
              </a:rPr>
              <a:t>Ο</a:t>
            </a:r>
          </a:p>
        </p:txBody>
      </p:sp>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Παύλος Μελάς</a:t>
            </a:r>
            <a:r>
              <a:rPr lang="en-US" altLang="el-GR" sz="2400" dirty="0" smtClean="0"/>
              <a:t> (1870-1904)</a:t>
            </a:r>
          </a:p>
        </p:txBody>
      </p:sp>
      <p:pic>
        <p:nvPicPr>
          <p:cNvPr id="32774" name="Picture 6" descr="https://upload.wikimedia.org/wikipedia/commons/thumb/9/9c/Pavlos_Melas_Portrait.jpg/200px-Pavlos_Melas_Portrait.jpg"/>
          <p:cNvPicPr>
            <a:picLocks noChangeAspect="1" noChangeArrowheads="1"/>
          </p:cNvPicPr>
          <p:nvPr/>
        </p:nvPicPr>
        <p:blipFill>
          <a:blip r:embed="rId2" cstate="print"/>
          <a:srcRect/>
          <a:stretch>
            <a:fillRect/>
          </a:stretch>
        </p:blipFill>
        <p:spPr bwMode="auto">
          <a:xfrm>
            <a:off x="1033637" y="2211355"/>
            <a:ext cx="2111050" cy="3377682"/>
          </a:xfrm>
          <a:prstGeom prst="rect">
            <a:avLst/>
          </a:prstGeom>
          <a:noFill/>
        </p:spPr>
      </p:pic>
      <p:pic>
        <p:nvPicPr>
          <p:cNvPr id="32776" name="Picture 8" descr="https://historicaltrails.files.wordpress.com/2013/11/cbd3f-393283_300709873293175_100000624933586_1035172_470799788_n.jpg"/>
          <p:cNvPicPr>
            <a:picLocks noChangeAspect="1" noChangeArrowheads="1"/>
          </p:cNvPicPr>
          <p:nvPr/>
        </p:nvPicPr>
        <p:blipFill>
          <a:blip r:embed="rId3" cstate="print"/>
          <a:srcRect l="5280" t="3322" r="10372" b="15497"/>
          <a:stretch>
            <a:fillRect/>
          </a:stretch>
        </p:blipFill>
        <p:spPr bwMode="auto">
          <a:xfrm>
            <a:off x="3228393" y="2491273"/>
            <a:ext cx="4314834" cy="2733869"/>
          </a:xfrm>
          <a:prstGeom prst="rect">
            <a:avLst/>
          </a:prstGeom>
          <a:noFill/>
        </p:spPr>
      </p:pic>
      <p:sp>
        <p:nvSpPr>
          <p:cNvPr id="9" name="Rectangle 8"/>
          <p:cNvSpPr>
            <a:spLocks noChangeArrowheads="1"/>
          </p:cNvSpPr>
          <p:nvPr/>
        </p:nvSpPr>
        <p:spPr bwMode="auto">
          <a:xfrm>
            <a:off x="7763069" y="1807924"/>
            <a:ext cx="3900196" cy="46351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Ο Παύλος Μελάς (29 Μαρτίου 1870 – 13 Οκτωβρίου 1904) ήταν αξιωματικός πυροβολικού του ελληνικού στρατού. Ήταν γιος του Μιχαήλ Μελά, πλούσιου πολιτικού και εμπόρου με καταγωγή από την Ήπειρο και γαμπρός του Στέφανου Δραγούμη, μετέπειτα πρωθυπουργού της Ελλάδας. </a:t>
            </a:r>
          </a:p>
          <a:p>
            <a:pPr algn="just" eaLnBrk="1" hangingPunct="1">
              <a:spcBef>
                <a:spcPct val="20000"/>
              </a:spcBef>
            </a:pPr>
            <a:r>
              <a:rPr lang="el-GR" altLang="el-GR" sz="1800" dirty="0" smtClean="0">
                <a:solidFill>
                  <a:schemeClr val="tx2"/>
                </a:solidFill>
              </a:rPr>
              <a:t>Στάθηκε από τους πρωτεργάτες του Μακεδονικού αγώνα και πέθανε κατά τη διάρκεια επιχειρήσεων στην περιοχή της Μακεδονίας. Έχουν ονομαστεί προς τιμή του το χωριό Μελάς (Στάτιστα) της Καστοριάς και ο Δήμος Παύλου Μελά της Θεσσαλονίκης. </a:t>
            </a:r>
          </a:p>
          <a:p>
            <a:pPr lvl="0" algn="just" eaLnBrk="1" hangingPunct="1">
              <a:spcBef>
                <a:spcPct val="20000"/>
              </a:spcBef>
            </a:pPr>
            <a:endParaRPr lang="el-GR" altLang="el-GR" sz="1800" dirty="0" smtClean="0">
              <a:solidFill>
                <a:schemeClr val="tx2"/>
              </a:solidFill>
            </a:endParaRP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909638" y="93304"/>
            <a:ext cx="10839450" cy="1038442"/>
          </a:xfrm>
        </p:spPr>
        <p:txBody>
          <a:bodyPr/>
          <a:lstStyle/>
          <a:p>
            <a:pPr eaLnBrk="1" hangingPunct="1"/>
            <a:r>
              <a:rPr lang="el-GR" altLang="el-GR" sz="2400" dirty="0" smtClean="0"/>
              <a:t>Ο Μακεδονικός Αγώνας</a:t>
            </a:r>
            <a:endParaRPr lang="en-US" altLang="el-GR" sz="1800" i="1" dirty="0" smtClean="0"/>
          </a:p>
        </p:txBody>
      </p:sp>
      <p:sp>
        <p:nvSpPr>
          <p:cNvPr id="5" name="Rectangle 4"/>
          <p:cNvSpPr/>
          <p:nvPr/>
        </p:nvSpPr>
        <p:spPr>
          <a:xfrm>
            <a:off x="1744827" y="1637435"/>
            <a:ext cx="8649477" cy="1200329"/>
          </a:xfrm>
          <a:prstGeom prst="rect">
            <a:avLst/>
          </a:prstGeom>
        </p:spPr>
        <p:txBody>
          <a:bodyPr wrap="square">
            <a:spAutoFit/>
          </a:bodyPr>
          <a:lstStyle/>
          <a:p>
            <a:pPr algn="just"/>
            <a:r>
              <a:rPr lang="el-GR" altLang="el-GR" dirty="0" smtClean="0">
                <a:solidFill>
                  <a:schemeClr val="tx2"/>
                </a:solidFill>
              </a:rPr>
              <a:t>Ο Μακεδονικός Αγώνας ήταν η τελευταία και η πιο κρίσιμη προσπάθεια των Ελλήνων να απελευθερώσουν τη Μακεδονία από τον οθωμανικό ζυγό και να αποτρέψουν τον υπαρκτό κίνδυνο του εκβουλγαρισμού της περιοχής. Διήρκεσε περίπου 4 χρόνια (1904-1908) στη Μακεδονία (τότε μέρος της Οθωμανικής Αυτοκρατορίας).</a:t>
            </a:r>
          </a:p>
        </p:txBody>
      </p:sp>
      <p:pic>
        <p:nvPicPr>
          <p:cNvPr id="43010" name="Picture 2" descr="https://antexoume.files.wordpress.com/2013/10/ceb4ceb1cf83cebaceb1cebbceb1-cf83cf84cebf-cebcceb1cebaceb5ceb4cebfcebdceb9cebacf8c-ceb1ceb3cf8ecebdceb1.jpg"/>
          <p:cNvPicPr>
            <a:picLocks noChangeAspect="1" noChangeArrowheads="1"/>
          </p:cNvPicPr>
          <p:nvPr/>
        </p:nvPicPr>
        <p:blipFill>
          <a:blip r:embed="rId2" cstate="print"/>
          <a:srcRect/>
          <a:stretch>
            <a:fillRect/>
          </a:stretch>
        </p:blipFill>
        <p:spPr bwMode="auto">
          <a:xfrm>
            <a:off x="3601616" y="3035834"/>
            <a:ext cx="4310807" cy="3233106"/>
          </a:xfrm>
          <a:prstGeom prst="rect">
            <a:avLst/>
          </a:prstGeom>
          <a:noFill/>
        </p:spPr>
      </p:pic>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Ο Παύλος Μελάς στη Μακεδονία</a:t>
            </a:r>
            <a:endParaRPr lang="en-US" altLang="el-GR" sz="2400" dirty="0" smtClean="0"/>
          </a:p>
        </p:txBody>
      </p:sp>
      <p:sp>
        <p:nvSpPr>
          <p:cNvPr id="9" name="Rectangle 8"/>
          <p:cNvSpPr>
            <a:spLocks noChangeArrowheads="1"/>
          </p:cNvSpPr>
          <p:nvPr/>
        </p:nvSpPr>
        <p:spPr bwMode="auto">
          <a:xfrm>
            <a:off x="8808097" y="2174728"/>
            <a:ext cx="3060441" cy="3416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Τη νύχτα της 27ης με 28η Αυγούστου 1904 ο Παύλος Μελάς με το επιχειρησιακό όνομα Καπετάν Μίκης Ζέζας, με ένοπλο σώμα 35 ανδρών που το αποτελούσαν Μακεδόνες, Μανιάτες και Κρητικοί διέβη τα ελληνο-οθωμανικά σύνορα και εισήλθε στα εδάφη της Μακεδονίας, κοντά στο Όστροβο (σημερινή Άρνισσα). </a:t>
            </a:r>
          </a:p>
        </p:txBody>
      </p:sp>
      <p:pic>
        <p:nvPicPr>
          <p:cNvPr id="33800" name="Picture 8" descr="http://cdn.sansimera.gr/media/photos/Pavlos_Melas-2.jpg"/>
          <p:cNvPicPr>
            <a:picLocks noChangeAspect="1" noChangeArrowheads="1"/>
          </p:cNvPicPr>
          <p:nvPr/>
        </p:nvPicPr>
        <p:blipFill>
          <a:blip r:embed="rId2" cstate="print"/>
          <a:srcRect/>
          <a:stretch>
            <a:fillRect/>
          </a:stretch>
        </p:blipFill>
        <p:spPr bwMode="auto">
          <a:xfrm>
            <a:off x="687420" y="1558212"/>
            <a:ext cx="3017032" cy="4501048"/>
          </a:xfrm>
          <a:prstGeom prst="rect">
            <a:avLst/>
          </a:prstGeom>
          <a:noFill/>
        </p:spPr>
      </p:pic>
      <p:pic>
        <p:nvPicPr>
          <p:cNvPr id="33802" name="Picture 10" descr="http://www.freeinquiry.gr/upload/files/07.09/Mak-Agonas/MA-web-melas-panteloni-493.jpg"/>
          <p:cNvPicPr>
            <a:picLocks noChangeAspect="1" noChangeArrowheads="1"/>
          </p:cNvPicPr>
          <p:nvPr/>
        </p:nvPicPr>
        <p:blipFill>
          <a:blip r:embed="rId3" cstate="print"/>
          <a:srcRect/>
          <a:stretch>
            <a:fillRect/>
          </a:stretch>
        </p:blipFill>
        <p:spPr bwMode="auto">
          <a:xfrm>
            <a:off x="3999789" y="2192694"/>
            <a:ext cx="4500502" cy="3231599"/>
          </a:xfrm>
          <a:prstGeom prst="rect">
            <a:avLst/>
          </a:prstGeom>
          <a:noFill/>
        </p:spPr>
      </p:pic>
      <p:sp>
        <p:nvSpPr>
          <p:cNvPr id="12" name="Rectangle 11"/>
          <p:cNvSpPr/>
          <p:nvPr/>
        </p:nvSpPr>
        <p:spPr>
          <a:xfrm>
            <a:off x="4307631" y="5569117"/>
            <a:ext cx="3865983" cy="369332"/>
          </a:xfrm>
          <a:prstGeom prst="rect">
            <a:avLst/>
          </a:prstGeom>
        </p:spPr>
        <p:txBody>
          <a:bodyPr wrap="square">
            <a:spAutoFit/>
          </a:bodyPr>
          <a:lstStyle/>
          <a:p>
            <a:r>
              <a:rPr lang="el-GR" altLang="el-GR" i="1" dirty="0" smtClean="0">
                <a:solidFill>
                  <a:schemeClr val="tx2"/>
                </a:solidFill>
              </a:rPr>
              <a:t>Παύλος Μελάς (κάτω σειρά, στη μέση)</a:t>
            </a:r>
          </a:p>
        </p:txBody>
      </p:sp>
    </p:spTree>
  </p:cSld>
  <p:clrMapOvr>
    <a:masterClrMapping/>
  </p:clrMapOvr>
  <p:transition spd="med">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Ο θάνατος του Παύλου Μελά</a:t>
            </a:r>
            <a:endParaRPr lang="en-US" altLang="el-GR" sz="2400" dirty="0" smtClean="0"/>
          </a:p>
        </p:txBody>
      </p:sp>
      <p:sp>
        <p:nvSpPr>
          <p:cNvPr id="9" name="Rectangle 8"/>
          <p:cNvSpPr>
            <a:spLocks noChangeArrowheads="1"/>
          </p:cNvSpPr>
          <p:nvPr/>
        </p:nvSpPr>
        <p:spPr bwMode="auto">
          <a:xfrm>
            <a:off x="7221894" y="1862786"/>
            <a:ext cx="4404051" cy="45797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sz="1800" dirty="0" smtClean="0">
                <a:solidFill>
                  <a:schemeClr val="tx2"/>
                </a:solidFill>
              </a:rPr>
              <a:t>Στις 12 Οκτωβρίου ο Μελάς και η ομάδα του κατευθύνθηκαν στα Στάτιστα (σημερινός Μελάς), χωριό τότε πλειοψηφικά σλαβόφωνο. Στο χωριό, ο ντόπιος συνεργάτης του Μελά Ντίνας Στεργίου μοίρασε τους άνδρες της ομάδας σε πέντε σπίτια. Στο χωριό όμως υπήρχε οργανωμένος βουλγαρικός πυρήνας, μέλος του οποίου ειδοποίησε τον οθωμανικό στρατό για την παρουσία του ελληνικού σώματος. Στις 13 Οκτωβρίου το χωριό περικυκλώθηκε από οθωμανικό απόσπασμα 150 ανδρών και ξεκίνησαν αψιμαχίες. Το ξημέρωμα της επόμενης ημέρας θα έβρισκε τον Μελά νεκρό. </a:t>
            </a:r>
          </a:p>
          <a:p>
            <a:pPr algn="just" eaLnBrk="1" hangingPunct="1">
              <a:spcBef>
                <a:spcPct val="20000"/>
              </a:spcBef>
            </a:pPr>
            <a:endParaRPr lang="el-GR" altLang="el-GR" sz="1800" dirty="0" smtClean="0">
              <a:solidFill>
                <a:schemeClr val="tx2"/>
              </a:solidFill>
            </a:endParaRPr>
          </a:p>
        </p:txBody>
      </p:sp>
      <p:pic>
        <p:nvPicPr>
          <p:cNvPr id="33796" name="Picture 4" descr="https://dimkoud.files.wordpress.com/2015/02/cf83cf84ceb9ceb3cebcceb9cf8ccf84cf85cf80cebf-ceb1cf80cf8c-2015-02-08-141223.png"/>
          <p:cNvPicPr>
            <a:picLocks noChangeAspect="1" noChangeArrowheads="1"/>
          </p:cNvPicPr>
          <p:nvPr/>
        </p:nvPicPr>
        <p:blipFill>
          <a:blip r:embed="rId3" cstate="print"/>
          <a:srcRect/>
          <a:stretch>
            <a:fillRect/>
          </a:stretch>
        </p:blipFill>
        <p:spPr bwMode="auto">
          <a:xfrm>
            <a:off x="1107296" y="1333233"/>
            <a:ext cx="3539349" cy="2480570"/>
          </a:xfrm>
          <a:prstGeom prst="rect">
            <a:avLst/>
          </a:prstGeom>
          <a:noFill/>
        </p:spPr>
      </p:pic>
      <p:pic>
        <p:nvPicPr>
          <p:cNvPr id="34818" name="Picture 2" descr="http://static.panoramio.com/photos/large/122412321.jpg"/>
          <p:cNvPicPr>
            <a:picLocks noChangeAspect="1" noChangeArrowheads="1"/>
          </p:cNvPicPr>
          <p:nvPr/>
        </p:nvPicPr>
        <p:blipFill>
          <a:blip r:embed="rId4" cstate="print"/>
          <a:srcRect b="4110"/>
          <a:stretch>
            <a:fillRect/>
          </a:stretch>
        </p:blipFill>
        <p:spPr bwMode="auto">
          <a:xfrm>
            <a:off x="1110341" y="3937521"/>
            <a:ext cx="3514709" cy="2778293"/>
          </a:xfrm>
          <a:prstGeom prst="rect">
            <a:avLst/>
          </a:prstGeom>
          <a:noFill/>
        </p:spPr>
      </p:pic>
      <p:sp>
        <p:nvSpPr>
          <p:cNvPr id="10" name="Rectangle 9"/>
          <p:cNvSpPr>
            <a:spLocks noChangeArrowheads="1"/>
          </p:cNvSpPr>
          <p:nvPr/>
        </p:nvSpPr>
        <p:spPr bwMode="auto">
          <a:xfrm>
            <a:off x="4827039" y="4824165"/>
            <a:ext cx="2124268" cy="11264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i="1" dirty="0" smtClean="0">
                <a:solidFill>
                  <a:schemeClr val="tx2"/>
                </a:solidFill>
              </a:rPr>
              <a:t>Τάφος Παύλου Μελά (Καστοριά, Ναός Αγίων Ταξιαρχών)</a:t>
            </a:r>
          </a:p>
          <a:p>
            <a:pPr lvl="0" algn="just" eaLnBrk="1" hangingPunct="1">
              <a:spcBef>
                <a:spcPct val="20000"/>
              </a:spcBef>
            </a:pPr>
            <a:endParaRPr lang="el-GR" altLang="el-GR" i="1" dirty="0" smtClean="0">
              <a:solidFill>
                <a:schemeClr val="tx2"/>
              </a:solidFill>
            </a:endParaRPr>
          </a:p>
        </p:txBody>
      </p:sp>
      <p:pic>
        <p:nvPicPr>
          <p:cNvPr id="7" name="Μαύρα μαντάτα ήρθανε - Παύλος Μελάς.mp3">
            <a:hlinkClick r:id="" action="ppaction://media"/>
          </p:cNvPr>
          <p:cNvPicPr>
            <a:picLocks noRot="1" noChangeAspect="1"/>
          </p:cNvPicPr>
          <p:nvPr>
            <a:audioFile r:link="rId1"/>
          </p:nvPr>
        </p:nvPicPr>
        <p:blipFill>
          <a:blip r:embed="rId5" cstate="print"/>
          <a:stretch>
            <a:fillRect/>
          </a:stretch>
        </p:blipFill>
        <p:spPr>
          <a:xfrm>
            <a:off x="5607698" y="5935825"/>
            <a:ext cx="304800" cy="304800"/>
          </a:xfrm>
          <a:prstGeom prst="rect">
            <a:avLst/>
          </a:prstGeom>
        </p:spPr>
      </p:pic>
    </p:spTree>
  </p:cSld>
  <p:clrMapOvr>
    <a:masterClrMapping/>
  </p:clrMapOvr>
  <p:transition spd="med">
    <p:fade/>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625" fill="hold"/>
                                        <p:tgtEl>
                                          <p:spTgt spid="7"/>
                                        </p:tgtEl>
                                      </p:cBhvr>
                                    </p:cmd>
                                  </p:childTnLst>
                                </p:cTn>
                              </p:par>
                            </p:childTnLst>
                          </p:cTn>
                        </p:par>
                      </p:childTnLst>
                    </p:cTn>
                  </p:par>
                </p:childTnLst>
              </p:cTn>
              <p:nextCondLst>
                <p:cond evt="onClick" delay="0">
                  <p:tgtEl>
                    <p:spTgt spid="7"/>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7"/>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Τέλλος Άγρας</a:t>
            </a:r>
            <a:r>
              <a:rPr lang="en-US" altLang="el-GR" sz="2400" dirty="0" smtClean="0"/>
              <a:t> (1880-1907)</a:t>
            </a:r>
          </a:p>
        </p:txBody>
      </p:sp>
      <p:sp>
        <p:nvSpPr>
          <p:cNvPr id="9" name="Rectangle 8"/>
          <p:cNvSpPr>
            <a:spLocks noChangeArrowheads="1"/>
          </p:cNvSpPr>
          <p:nvPr/>
        </p:nvSpPr>
        <p:spPr bwMode="auto">
          <a:xfrm>
            <a:off x="7221894" y="2523929"/>
            <a:ext cx="3769567" cy="291772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just" eaLnBrk="1" hangingPunct="1">
              <a:spcBef>
                <a:spcPct val="20000"/>
              </a:spcBef>
            </a:pPr>
            <a:r>
              <a:rPr lang="el-GR" altLang="el-GR" sz="1800" dirty="0" smtClean="0">
                <a:solidFill>
                  <a:schemeClr val="tx2"/>
                </a:solidFill>
              </a:rPr>
              <a:t>Ο Τέλλος Άγρας (ψευδώνυμο με το οποίο έγινε γνωστός) ή Σαράντος Αγαπηνός (Γαργαλιάνοι, 1880 -   Πέλλα, 7 Ιουνίου 1907) ήταν Έλληνας αξιωματικός που έλαβε μέρος στον Μακεδονικό Αγώνα. Η ιστορία του απαθανατίστηκε σε τραγούδια, αλλά και στο μυθιστόρημα «Στα μυστικά του Βάλτου» της Πηνελόπης Δέλτα.</a:t>
            </a:r>
          </a:p>
          <a:p>
            <a:pPr algn="just" eaLnBrk="1" hangingPunct="1">
              <a:spcBef>
                <a:spcPct val="20000"/>
              </a:spcBef>
            </a:pPr>
            <a:endParaRPr lang="el-GR" altLang="el-GR" sz="1800" dirty="0" smtClean="0">
              <a:solidFill>
                <a:schemeClr val="tx2"/>
              </a:solidFill>
            </a:endParaRPr>
          </a:p>
        </p:txBody>
      </p:sp>
      <p:pic>
        <p:nvPicPr>
          <p:cNvPr id="35842" name="Picture 2" descr="C:\Documents and Settings\Administrator\My Documents\traianos\various\Lena\Μακεδονικός αγώνας\Φωτογραφίες\agras-baltos.jpg"/>
          <p:cNvPicPr>
            <a:picLocks noChangeAspect="1" noChangeArrowheads="1"/>
          </p:cNvPicPr>
          <p:nvPr/>
        </p:nvPicPr>
        <p:blipFill>
          <a:blip r:embed="rId2" cstate="print"/>
          <a:srcRect/>
          <a:stretch>
            <a:fillRect/>
          </a:stretch>
        </p:blipFill>
        <p:spPr bwMode="auto">
          <a:xfrm>
            <a:off x="1256859" y="3247051"/>
            <a:ext cx="5092339" cy="3321089"/>
          </a:xfrm>
          <a:prstGeom prst="rect">
            <a:avLst/>
          </a:prstGeom>
          <a:noFill/>
        </p:spPr>
      </p:pic>
      <p:pic>
        <p:nvPicPr>
          <p:cNvPr id="35844" name="Picture 4" descr="http://cdn.sansimera.gr/media/photos/main/Telos_Agapinos-Agras.jpg"/>
          <p:cNvPicPr>
            <a:picLocks noChangeAspect="1" noChangeArrowheads="1"/>
          </p:cNvPicPr>
          <p:nvPr/>
        </p:nvPicPr>
        <p:blipFill>
          <a:blip r:embed="rId3" cstate="print"/>
          <a:srcRect/>
          <a:stretch>
            <a:fillRect/>
          </a:stretch>
        </p:blipFill>
        <p:spPr bwMode="auto">
          <a:xfrm>
            <a:off x="1252753" y="1408523"/>
            <a:ext cx="2376844" cy="1744296"/>
          </a:xfrm>
          <a:prstGeom prst="rect">
            <a:avLst/>
          </a:prstGeom>
          <a:noFill/>
        </p:spPr>
      </p:pic>
    </p:spTree>
  </p:cSld>
  <p:clrMapOvr>
    <a:masterClrMapping/>
  </p:clrMapOvr>
  <p:transition spd="med">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Τέλλος Άγρας</a:t>
            </a:r>
            <a:endParaRPr lang="en-US" altLang="el-GR" sz="2400" dirty="0" smtClean="0"/>
          </a:p>
        </p:txBody>
      </p:sp>
      <p:pic>
        <p:nvPicPr>
          <p:cNvPr id="36866" name="Picture 2" descr="http://www.visit.com.gr/index.php?lang=gr&amp;resize=true&amp;t=4&amp;ph=%2Fgallery%2Fdestination-pella%2Fedessa-city%2Fvisitmakedonia-visitedessa-agras-tellos3.jpg"/>
          <p:cNvPicPr>
            <a:picLocks noChangeAspect="1" noChangeArrowheads="1"/>
          </p:cNvPicPr>
          <p:nvPr/>
        </p:nvPicPr>
        <p:blipFill>
          <a:blip r:embed="rId3" cstate="print"/>
          <a:srcRect/>
          <a:stretch>
            <a:fillRect/>
          </a:stretch>
        </p:blipFill>
        <p:spPr bwMode="auto">
          <a:xfrm>
            <a:off x="1368554" y="4612022"/>
            <a:ext cx="4313788" cy="2033643"/>
          </a:xfrm>
          <a:prstGeom prst="rect">
            <a:avLst/>
          </a:prstGeom>
          <a:noFill/>
        </p:spPr>
      </p:pic>
      <p:pic>
        <p:nvPicPr>
          <p:cNvPr id="36868" name="Picture 4" descr="http://xanthinews.gr/wp-content/uploads/2014/06/MAKEDONOMAXOI-AGRAS.jpg"/>
          <p:cNvPicPr>
            <a:picLocks noChangeAspect="1" noChangeArrowheads="1"/>
          </p:cNvPicPr>
          <p:nvPr/>
        </p:nvPicPr>
        <p:blipFill>
          <a:blip r:embed="rId4" cstate="print"/>
          <a:srcRect/>
          <a:stretch>
            <a:fillRect/>
          </a:stretch>
        </p:blipFill>
        <p:spPr bwMode="auto">
          <a:xfrm>
            <a:off x="1387216" y="1479517"/>
            <a:ext cx="5358817" cy="2990968"/>
          </a:xfrm>
          <a:prstGeom prst="rect">
            <a:avLst/>
          </a:prstGeom>
          <a:noFill/>
        </p:spPr>
      </p:pic>
      <p:sp>
        <p:nvSpPr>
          <p:cNvPr id="7" name="Rectangle 6"/>
          <p:cNvSpPr/>
          <p:nvPr/>
        </p:nvSpPr>
        <p:spPr>
          <a:xfrm>
            <a:off x="7203233" y="1929603"/>
            <a:ext cx="4105469" cy="4247317"/>
          </a:xfrm>
          <a:prstGeom prst="rect">
            <a:avLst/>
          </a:prstGeom>
        </p:spPr>
        <p:txBody>
          <a:bodyPr wrap="square">
            <a:spAutoFit/>
          </a:bodyPr>
          <a:lstStyle/>
          <a:p>
            <a:pPr algn="just"/>
            <a:r>
              <a:rPr lang="el-GR" altLang="el-GR" dirty="0" smtClean="0">
                <a:solidFill>
                  <a:schemeClr val="tx2"/>
                </a:solidFill>
              </a:rPr>
              <a:t>Με το βαθμό του υπολοχαγού μπήκε ως αντάρτης στο Βάλτο των Γιαννιτσών και πρωτοστάτησε στις συμπλοκές με τους κομιτατζήδες στο στρατηγικό αυτό σημείο, χωρίς να τον λυγίζουν οι τραυματισμοί και οι αρρώστιες του βάλτου. </a:t>
            </a:r>
          </a:p>
          <a:p>
            <a:pPr algn="just"/>
            <a:r>
              <a:rPr lang="el-GR" altLang="el-GR" dirty="0" smtClean="0">
                <a:solidFill>
                  <a:schemeClr val="tx2"/>
                </a:solidFill>
              </a:rPr>
              <a:t>Στις 5 Ιουνίου 1907 ο Βούλγαρος βοεβόδας Ζλάταν εκμεταλλεύτηκε το ήθος και την τιμιότητα του Άγρα και, αφού τον κάλεσε άοπλο να συμφιλιωθούν, τον αιχμαλώτισε, τον βασάνισε και τον κρέμασε μαζί με το σύντροφό του Αντώνη Μίγγα κοντά στο Τέχοβο (Καρυδιά), Πέλλας.</a:t>
            </a:r>
          </a:p>
        </p:txBody>
      </p:sp>
      <p:pic>
        <p:nvPicPr>
          <p:cNvPr id="9" name="Πέντε τραγούδια Θλιβερά - Καπετάν Άγρας.mp3">
            <a:hlinkClick r:id="" action="ppaction://media"/>
          </p:cNvPr>
          <p:cNvPicPr>
            <a:picLocks noRot="1" noChangeAspect="1"/>
          </p:cNvPicPr>
          <p:nvPr>
            <a:audioFile r:link="rId1"/>
          </p:nvPr>
        </p:nvPicPr>
        <p:blipFill>
          <a:blip r:embed="rId5" cstate="print"/>
          <a:stretch>
            <a:fillRect/>
          </a:stretch>
        </p:blipFill>
        <p:spPr>
          <a:xfrm>
            <a:off x="6326155" y="5394649"/>
            <a:ext cx="304800" cy="3048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6861"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a:spLocks noGrp="1"/>
          </p:cNvSpPr>
          <p:nvPr>
            <p:ph type="title" idx="4294967295"/>
          </p:nvPr>
        </p:nvSpPr>
        <p:spPr>
          <a:xfrm>
            <a:off x="909638" y="209550"/>
            <a:ext cx="10839450" cy="910123"/>
          </a:xfrm>
        </p:spPr>
        <p:txBody>
          <a:bodyPr/>
          <a:lstStyle/>
          <a:p>
            <a:pPr eaLnBrk="1" hangingPunct="1"/>
            <a:r>
              <a:rPr lang="el-GR" altLang="el-GR" sz="2400" dirty="0" smtClean="0"/>
              <a:t>Το τέλος του Μακεδονικού Αγώνα</a:t>
            </a:r>
            <a:endParaRPr lang="en-US" altLang="el-GR" sz="2400" dirty="0" smtClean="0"/>
          </a:p>
        </p:txBody>
      </p:sp>
      <p:sp>
        <p:nvSpPr>
          <p:cNvPr id="7" name="Rectangle 6"/>
          <p:cNvSpPr/>
          <p:nvPr/>
        </p:nvSpPr>
        <p:spPr>
          <a:xfrm>
            <a:off x="774441" y="5517706"/>
            <a:ext cx="10552924" cy="1200329"/>
          </a:xfrm>
          <a:prstGeom prst="rect">
            <a:avLst/>
          </a:prstGeom>
        </p:spPr>
        <p:txBody>
          <a:bodyPr wrap="square">
            <a:spAutoFit/>
          </a:bodyPr>
          <a:lstStyle/>
          <a:p>
            <a:pPr algn="just"/>
            <a:r>
              <a:rPr lang="el-GR" altLang="el-GR" dirty="0" smtClean="0">
                <a:solidFill>
                  <a:schemeClr val="tx2"/>
                </a:solidFill>
              </a:rPr>
              <a:t>Το 1909 οι Νεότουρκοι υποσχέθηκαν αυτονομία στις μειονότητες της Οθωμανικής αυτοκρατορίας και ο Μακεδονικός Αγώνας τερματίστηκε μέσα σε ένα κλίμα ελπίδων για καλύτερες μέρες που έμελλε να διαψευστεί οικτρά στα χρόνια που ακολούθησαν. Χρειάστηκαν οι δύο Βαλκανικοί Πόλεμοι (1912-1913) για να απελευθερωθεί η Μακεδονία.  </a:t>
            </a:r>
          </a:p>
        </p:txBody>
      </p:sp>
      <p:pic>
        <p:nvPicPr>
          <p:cNvPr id="37890" name="Picture 2" descr="http://www.odyssey.com.cy/main/data/articles/GYMNASIO-HISTORY/3RD%20LEVEL/kih-pic4.jpg"/>
          <p:cNvPicPr>
            <a:picLocks noChangeAspect="1" noChangeArrowheads="1"/>
          </p:cNvPicPr>
          <p:nvPr/>
        </p:nvPicPr>
        <p:blipFill>
          <a:blip r:embed="rId2" cstate="print"/>
          <a:srcRect/>
          <a:stretch>
            <a:fillRect/>
          </a:stretch>
        </p:blipFill>
        <p:spPr bwMode="auto">
          <a:xfrm>
            <a:off x="1452551" y="1492898"/>
            <a:ext cx="4388433" cy="3262069"/>
          </a:xfrm>
          <a:prstGeom prst="rect">
            <a:avLst/>
          </a:prstGeom>
          <a:noFill/>
        </p:spPr>
      </p:pic>
      <p:sp>
        <p:nvSpPr>
          <p:cNvPr id="8" name="Rectangle 7"/>
          <p:cNvSpPr>
            <a:spLocks noChangeArrowheads="1"/>
          </p:cNvSpPr>
          <p:nvPr/>
        </p:nvSpPr>
        <p:spPr bwMode="auto">
          <a:xfrm>
            <a:off x="1306306" y="4724082"/>
            <a:ext cx="4665306" cy="5847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lvl="0" algn="ctr" eaLnBrk="1" hangingPunct="1">
              <a:spcBef>
                <a:spcPct val="20000"/>
              </a:spcBef>
            </a:pPr>
            <a:r>
              <a:rPr lang="el-GR" altLang="el-GR" i="1" dirty="0" smtClean="0">
                <a:solidFill>
                  <a:schemeClr val="tx2"/>
                </a:solidFill>
              </a:rPr>
              <a:t>Το Κίνημα των Νεοτούρκων                                                                – λαϊκή προπαγανδιστική εικόνα της εποχής</a:t>
            </a:r>
          </a:p>
        </p:txBody>
      </p:sp>
      <p:pic>
        <p:nvPicPr>
          <p:cNvPr id="37891" name="Picture 3" descr="C:\Documents and Settings\Administrator\My Documents\traianos\various\Lena\Μακεδονικός αγώνας\Φωτογραφίες\Balkanwars.jpg"/>
          <p:cNvPicPr>
            <a:picLocks noChangeAspect="1" noChangeArrowheads="1"/>
          </p:cNvPicPr>
          <p:nvPr/>
        </p:nvPicPr>
        <p:blipFill>
          <a:blip r:embed="rId3" cstate="print"/>
          <a:srcRect/>
          <a:stretch>
            <a:fillRect/>
          </a:stretch>
        </p:blipFill>
        <p:spPr bwMode="auto">
          <a:xfrm>
            <a:off x="6774026" y="1464714"/>
            <a:ext cx="3536301" cy="3944536"/>
          </a:xfrm>
          <a:prstGeom prst="rect">
            <a:avLst/>
          </a:prstGeom>
          <a:noFill/>
        </p:spPr>
      </p:pic>
    </p:spTree>
  </p:cSld>
  <p:clrMapOvr>
    <a:masterClrMapping/>
  </p:clrMapOvr>
  <p:transition spd="med">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909638" y="-33056"/>
            <a:ext cx="10839450" cy="1220788"/>
          </a:xfrm>
        </p:spPr>
        <p:txBody>
          <a:bodyPr/>
          <a:lstStyle/>
          <a:p>
            <a:pPr eaLnBrk="1" hangingPunct="1"/>
            <a:r>
              <a:rPr lang="el-GR" altLang="el-GR" sz="2400" dirty="0" smtClean="0"/>
              <a:t>Κατάληψη της Θεσσαλονίκης από τους Τούρκους (1430)</a:t>
            </a:r>
            <a:endParaRPr lang="en-US" altLang="el-GR" sz="1800" i="1" dirty="0" smtClean="0"/>
          </a:p>
        </p:txBody>
      </p:sp>
      <p:sp>
        <p:nvSpPr>
          <p:cNvPr id="12293" name="Rectangle 8"/>
          <p:cNvSpPr>
            <a:spLocks noChangeArrowheads="1"/>
          </p:cNvSpPr>
          <p:nvPr/>
        </p:nvSpPr>
        <p:spPr bwMode="auto">
          <a:xfrm>
            <a:off x="6844621" y="3642978"/>
            <a:ext cx="28312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20000"/>
              </a:spcBef>
            </a:pPr>
            <a:r>
              <a:rPr lang="el-GR" altLang="el-GR" sz="1800" i="1" dirty="0" smtClean="0">
                <a:solidFill>
                  <a:schemeClr val="tx2"/>
                </a:solidFill>
              </a:rPr>
              <a:t>Άγιοι Ανάργυροι Θεσσαλονίκης</a:t>
            </a:r>
            <a:endParaRPr lang="el-GR" altLang="el-GR" sz="1800" i="1" dirty="0">
              <a:solidFill>
                <a:schemeClr val="tx2"/>
              </a:solidFill>
            </a:endParaRPr>
          </a:p>
        </p:txBody>
      </p:sp>
      <p:pic>
        <p:nvPicPr>
          <p:cNvPr id="1026" name="Picture 2" descr="C:\Documents and Settings\Administrator\My Documents\traianos\various\Lena\Μακεδονικός αγώνας\Φωτογραφίες\Ag. Anargyroi akropoleos alosi thessalonikis.jpg"/>
          <p:cNvPicPr>
            <a:picLocks noChangeAspect="1" noChangeArrowheads="1"/>
          </p:cNvPicPr>
          <p:nvPr/>
        </p:nvPicPr>
        <p:blipFill>
          <a:blip r:embed="rId2" cstate="print"/>
          <a:srcRect/>
          <a:stretch>
            <a:fillRect/>
          </a:stretch>
        </p:blipFill>
        <p:spPr bwMode="auto">
          <a:xfrm>
            <a:off x="2239347" y="1446163"/>
            <a:ext cx="3788244" cy="5177600"/>
          </a:xfrm>
          <a:prstGeom prst="rect">
            <a:avLst/>
          </a:prstGeom>
          <a:noFill/>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909638" y="209550"/>
            <a:ext cx="10839450" cy="984768"/>
          </a:xfrm>
        </p:spPr>
        <p:txBody>
          <a:bodyPr/>
          <a:lstStyle/>
          <a:p>
            <a:pPr eaLnBrk="1" hangingPunct="1"/>
            <a:r>
              <a:rPr lang="el-GR" altLang="el-GR" sz="2400" dirty="0" smtClean="0"/>
              <a:t>Η Μακεδονία στην Επανάσταση του 1821</a:t>
            </a:r>
            <a:endParaRPr lang="en-US" altLang="el-GR" sz="1800" i="1" dirty="0" smtClean="0"/>
          </a:p>
        </p:txBody>
      </p:sp>
      <p:sp>
        <p:nvSpPr>
          <p:cNvPr id="12293" name="Rectangle 8"/>
          <p:cNvSpPr>
            <a:spLocks noChangeArrowheads="1"/>
          </p:cNvSpPr>
          <p:nvPr/>
        </p:nvSpPr>
        <p:spPr bwMode="auto">
          <a:xfrm>
            <a:off x="3890868" y="5256973"/>
            <a:ext cx="7511143"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Παρά το γεγονός ότι η Μακεδονία πλήρωσε βαρύ φόρο αίματος κατά τη διάρκεια της Επανάστασης του 1821, για την απελευθέρωσή της χρειάστηκαν και άλλοι αιματηροί αγώνες και ένας σχεδόν αιώνας ακόμη.</a:t>
            </a:r>
            <a:endParaRPr lang="el-GR" altLang="el-GR" sz="1800" dirty="0">
              <a:solidFill>
                <a:schemeClr val="tx2"/>
              </a:solidFill>
            </a:endParaRPr>
          </a:p>
        </p:txBody>
      </p:sp>
      <p:pic>
        <p:nvPicPr>
          <p:cNvPr id="39938" name="Picture 2" descr="http://www.imathia.gr/photos/big/agalmaside.jpg"/>
          <p:cNvPicPr>
            <a:picLocks noChangeAspect="1" noChangeArrowheads="1"/>
          </p:cNvPicPr>
          <p:nvPr/>
        </p:nvPicPr>
        <p:blipFill>
          <a:blip r:embed="rId2" cstate="print"/>
          <a:srcRect/>
          <a:stretch>
            <a:fillRect/>
          </a:stretch>
        </p:blipFill>
        <p:spPr bwMode="auto">
          <a:xfrm>
            <a:off x="939347" y="1352939"/>
            <a:ext cx="2923527" cy="1955515"/>
          </a:xfrm>
          <a:prstGeom prst="rect">
            <a:avLst/>
          </a:prstGeom>
          <a:noFill/>
        </p:spPr>
      </p:pic>
      <p:pic>
        <p:nvPicPr>
          <p:cNvPr id="39940" name="Picture 4" descr="http://www.serrestown.com/images/papas.jpg"/>
          <p:cNvPicPr>
            <a:picLocks noChangeAspect="1" noChangeArrowheads="1"/>
          </p:cNvPicPr>
          <p:nvPr/>
        </p:nvPicPr>
        <p:blipFill>
          <a:blip r:embed="rId3" cstate="print"/>
          <a:srcRect/>
          <a:stretch>
            <a:fillRect/>
          </a:stretch>
        </p:blipFill>
        <p:spPr bwMode="auto">
          <a:xfrm>
            <a:off x="948677" y="3415003"/>
            <a:ext cx="2374641" cy="3166189"/>
          </a:xfrm>
          <a:prstGeom prst="rect">
            <a:avLst/>
          </a:prstGeom>
          <a:noFill/>
        </p:spPr>
      </p:pic>
      <p:pic>
        <p:nvPicPr>
          <p:cNvPr id="39942" name="Picture 6" descr="http://www.imma.edu.gr/imma/cache/image/66e7dff9f98764da/60.800.jpg"/>
          <p:cNvPicPr>
            <a:picLocks noChangeAspect="1" noChangeArrowheads="1"/>
          </p:cNvPicPr>
          <p:nvPr/>
        </p:nvPicPr>
        <p:blipFill>
          <a:blip r:embed="rId4" cstate="print"/>
          <a:srcRect l="2244" t="3992" r="2858" b="36468"/>
          <a:stretch>
            <a:fillRect/>
          </a:stretch>
        </p:blipFill>
        <p:spPr bwMode="auto">
          <a:xfrm>
            <a:off x="4040157" y="1576873"/>
            <a:ext cx="7231224" cy="3340359"/>
          </a:xfrm>
          <a:prstGeom prst="rect">
            <a:avLst/>
          </a:prstGeom>
          <a:noFill/>
        </p:spPr>
      </p:pic>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909638" y="209550"/>
            <a:ext cx="10839450" cy="984768"/>
          </a:xfrm>
        </p:spPr>
        <p:txBody>
          <a:bodyPr/>
          <a:lstStyle/>
          <a:p>
            <a:pPr eaLnBrk="1" hangingPunct="1"/>
            <a:r>
              <a:rPr lang="el-GR" altLang="el-GR" sz="2400" dirty="0" smtClean="0"/>
              <a:t>Το Ελληνικό Κράτος (1830)</a:t>
            </a:r>
            <a:endParaRPr lang="en-US" altLang="el-GR" sz="1800" i="1" dirty="0" smtClean="0"/>
          </a:p>
        </p:txBody>
      </p:sp>
      <p:pic>
        <p:nvPicPr>
          <p:cNvPr id="40962" name="Picture 2" descr="http://www.cityofnafplio.com/wp-content/uploads/2011/02/map1830.jpg"/>
          <p:cNvPicPr>
            <a:picLocks noChangeAspect="1" noChangeArrowheads="1"/>
          </p:cNvPicPr>
          <p:nvPr/>
        </p:nvPicPr>
        <p:blipFill>
          <a:blip r:embed="rId2" cstate="print"/>
          <a:srcRect/>
          <a:stretch>
            <a:fillRect/>
          </a:stretch>
        </p:blipFill>
        <p:spPr bwMode="auto">
          <a:xfrm>
            <a:off x="3495935" y="1576874"/>
            <a:ext cx="4966930" cy="4949095"/>
          </a:xfrm>
          <a:prstGeom prst="rect">
            <a:avLst/>
          </a:prstGeom>
          <a:noFill/>
        </p:spPr>
      </p:pic>
    </p:spTree>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909638" y="209550"/>
            <a:ext cx="10839450" cy="984768"/>
          </a:xfrm>
        </p:spPr>
        <p:txBody>
          <a:bodyPr/>
          <a:lstStyle/>
          <a:p>
            <a:pPr eaLnBrk="1" hangingPunct="1"/>
            <a:r>
              <a:rPr lang="el-GR" altLang="el-GR" sz="2400" dirty="0" smtClean="0"/>
              <a:t>Η Βουλγαρική Εξαρχία (1870)</a:t>
            </a:r>
            <a:endParaRPr lang="en-US" altLang="el-GR" sz="1800" i="1" dirty="0" smtClean="0"/>
          </a:p>
        </p:txBody>
      </p:sp>
      <p:sp>
        <p:nvSpPr>
          <p:cNvPr id="12293" name="Rectangle 8"/>
          <p:cNvSpPr>
            <a:spLocks noChangeArrowheads="1"/>
          </p:cNvSpPr>
          <p:nvPr/>
        </p:nvSpPr>
        <p:spPr bwMode="auto">
          <a:xfrm>
            <a:off x="1315615" y="4980328"/>
            <a:ext cx="9218646"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Το 1870 η βουλγαρική εκκλησία αποσχίστηκε από το Οικουμενικό Πατριαρχείο και ονομάστηκε Εξαρχία. Ήταν μία κίνηση που υπαγορευόταν κυρίως από πολιτικούς και όχι θρησκευτικούς λόγους. Οι Βούλγαροι χρησιμοποίησαν την προπαγάνδα στην αρχή και τη βία στη συνέχεια, προκειμένου να ενσωματώσουν ελληνικούς πληθυσμούς και στη συνέχεια να διεκδικήσουν τις περιοχές τους. Το σύνθημά τους ήταν «Εξαρχία ή Θάνατος». </a:t>
            </a:r>
            <a:endParaRPr lang="el-GR" altLang="el-GR" sz="1800" dirty="0">
              <a:solidFill>
                <a:schemeClr val="tx2"/>
              </a:solidFill>
            </a:endParaRPr>
          </a:p>
        </p:txBody>
      </p:sp>
      <p:pic>
        <p:nvPicPr>
          <p:cNvPr id="41986" name="Picture 2" descr="https://upload.wikimedia.org/wikipedia/commons/8/8c/BulgarianReligiousAssembly1872.jpg"/>
          <p:cNvPicPr>
            <a:picLocks noChangeAspect="1" noChangeArrowheads="1"/>
          </p:cNvPicPr>
          <p:nvPr/>
        </p:nvPicPr>
        <p:blipFill>
          <a:blip r:embed="rId2" cstate="print"/>
          <a:srcRect/>
          <a:stretch>
            <a:fillRect/>
          </a:stretch>
        </p:blipFill>
        <p:spPr bwMode="auto">
          <a:xfrm>
            <a:off x="2077682" y="1601195"/>
            <a:ext cx="7934065" cy="3174992"/>
          </a:xfrm>
          <a:prstGeom prst="rect">
            <a:avLst/>
          </a:prstGeom>
          <a:noFill/>
        </p:spPr>
      </p:pic>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909638" y="209550"/>
            <a:ext cx="10839450" cy="984768"/>
          </a:xfrm>
        </p:spPr>
        <p:txBody>
          <a:bodyPr/>
          <a:lstStyle/>
          <a:p>
            <a:pPr eaLnBrk="1" hangingPunct="1"/>
            <a:r>
              <a:rPr lang="el-GR" altLang="el-GR" sz="2400" dirty="0" smtClean="0"/>
              <a:t>Συνθήκη του Αγίου Στεφάνου (1878)</a:t>
            </a:r>
            <a:endParaRPr lang="en-US" altLang="el-GR" sz="1800" i="1" dirty="0" smtClean="0"/>
          </a:p>
        </p:txBody>
      </p:sp>
      <p:sp>
        <p:nvSpPr>
          <p:cNvPr id="12293" name="Rectangle 8"/>
          <p:cNvSpPr>
            <a:spLocks noChangeArrowheads="1"/>
          </p:cNvSpPr>
          <p:nvPr/>
        </p:nvSpPr>
        <p:spPr bwMode="auto">
          <a:xfrm>
            <a:off x="5846242" y="2560199"/>
            <a:ext cx="5219861" cy="258532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just" eaLnBrk="1" hangingPunct="1">
              <a:spcBef>
                <a:spcPct val="20000"/>
              </a:spcBef>
            </a:pPr>
            <a:r>
              <a:rPr lang="el-GR" altLang="el-GR" sz="1800" dirty="0" smtClean="0">
                <a:solidFill>
                  <a:schemeClr val="tx2"/>
                </a:solidFill>
              </a:rPr>
              <a:t>Το 1878 η Ρωσία νίκησε σε πόλεμο την Τουρκία και την ανάγκασε να υπογράψει τη Συνθήκη του Αγίου Στεφάνου. Με αυτήν, γίνεται προσπάθεια να δημιουργηθεί ένα ανεξάρτητο βουλγαρικό κράτος που θα περιελάμβανε ολόκληρη τη Μακεδονία, εκτός από την πόλη της Θεσσαλονίκης και τη Χαλκιδική. Οι Μεγάλες Δυνάμεις όμως αντιδρούν και σε Συνέδριο που γίνεται στο Βερολίνο αλλάζουν τα σχέδια των Ρώσων. </a:t>
            </a:r>
            <a:endParaRPr lang="el-GR" altLang="el-GR" sz="1800" dirty="0">
              <a:solidFill>
                <a:schemeClr val="tx2"/>
              </a:solidFill>
            </a:endParaRPr>
          </a:p>
        </p:txBody>
      </p:sp>
      <p:pic>
        <p:nvPicPr>
          <p:cNvPr id="1028" name="Picture 4" descr="http://images.slideplayer.gr/9/2594285/slides/slide_12.jpg"/>
          <p:cNvPicPr>
            <a:picLocks noChangeAspect="1" noChangeArrowheads="1"/>
          </p:cNvPicPr>
          <p:nvPr/>
        </p:nvPicPr>
        <p:blipFill>
          <a:blip r:embed="rId2" cstate="print"/>
          <a:srcRect l="29084" t="21356" r="26357" b="7796"/>
          <a:stretch>
            <a:fillRect/>
          </a:stretch>
        </p:blipFill>
        <p:spPr bwMode="auto">
          <a:xfrm>
            <a:off x="998375" y="1334277"/>
            <a:ext cx="4217436" cy="5029200"/>
          </a:xfrm>
          <a:prstGeom prst="rect">
            <a:avLst/>
          </a:prstGeom>
          <a:noFill/>
        </p:spPr>
      </p:pic>
      <p:sp>
        <p:nvSpPr>
          <p:cNvPr id="7" name="Rectangle 6"/>
          <p:cNvSpPr/>
          <p:nvPr/>
        </p:nvSpPr>
        <p:spPr>
          <a:xfrm>
            <a:off x="900646" y="6416744"/>
            <a:ext cx="4539191" cy="338554"/>
          </a:xfrm>
          <a:prstGeom prst="rect">
            <a:avLst/>
          </a:prstGeom>
        </p:spPr>
        <p:txBody>
          <a:bodyPr wrap="none">
            <a:spAutoFit/>
          </a:bodyPr>
          <a:lstStyle/>
          <a:p>
            <a:r>
              <a:rPr lang="el-GR" altLang="el-GR" sz="1600" i="1" dirty="0" smtClean="0">
                <a:solidFill>
                  <a:schemeClr val="tx2"/>
                </a:solidFill>
              </a:rPr>
              <a:t>Τα Βαλκάνια μετά τη Συνθήκη του Αγίου Στεφάνου </a:t>
            </a:r>
            <a:endParaRPr lang="el-GR" sz="1600" i="1" dirty="0"/>
          </a:p>
        </p:txBody>
      </p:sp>
    </p:spTree>
  </p:cSld>
  <p:clrMapOvr>
    <a:masterClrMapping/>
  </p:clrMapOvr>
  <p:transition spd="med">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2"/>
          <p:cNvSpPr>
            <a:spLocks noGrp="1"/>
          </p:cNvSpPr>
          <p:nvPr>
            <p:ph type="title" idx="4294967295"/>
          </p:nvPr>
        </p:nvSpPr>
        <p:spPr>
          <a:xfrm>
            <a:off x="909638" y="209550"/>
            <a:ext cx="10839450" cy="984768"/>
          </a:xfrm>
        </p:spPr>
        <p:txBody>
          <a:bodyPr/>
          <a:lstStyle/>
          <a:p>
            <a:pPr eaLnBrk="1" hangingPunct="1"/>
            <a:r>
              <a:rPr lang="el-GR" altLang="el-GR" sz="2400" dirty="0" smtClean="0"/>
              <a:t>Συνέδριο του Βερολίνου (1884)</a:t>
            </a:r>
            <a:endParaRPr lang="en-US" altLang="el-GR" sz="1800" i="1" dirty="0" smtClean="0"/>
          </a:p>
        </p:txBody>
      </p:sp>
      <p:pic>
        <p:nvPicPr>
          <p:cNvPr id="21506" name="Picture 2" descr="http://4.bp.blogspot.com/-7Gop0WBpdWY/UNwLv7b3HqI/AAAAAAAAI0M/jjdUtDQ6600/s400/%CE%BA%CE%B1%CF%84%CE%AC%CE%BB%CE%BF%CE%B3%CE%BF%CF%82.jpg"/>
          <p:cNvPicPr>
            <a:picLocks noChangeAspect="1" noChangeArrowheads="1"/>
          </p:cNvPicPr>
          <p:nvPr/>
        </p:nvPicPr>
        <p:blipFill>
          <a:blip r:embed="rId2" cstate="print"/>
          <a:srcRect/>
          <a:stretch>
            <a:fillRect/>
          </a:stretch>
        </p:blipFill>
        <p:spPr bwMode="auto">
          <a:xfrm>
            <a:off x="1032658" y="1895669"/>
            <a:ext cx="4866119" cy="3730691"/>
          </a:xfrm>
          <a:prstGeom prst="rect">
            <a:avLst/>
          </a:prstGeom>
          <a:noFill/>
        </p:spPr>
      </p:pic>
      <p:sp>
        <p:nvSpPr>
          <p:cNvPr id="21507" name="Rectangle 3"/>
          <p:cNvSpPr>
            <a:spLocks noChangeArrowheads="1"/>
          </p:cNvSpPr>
          <p:nvPr/>
        </p:nvSpPr>
        <p:spPr bwMode="auto">
          <a:xfrm>
            <a:off x="345233" y="5797719"/>
            <a:ext cx="6176865"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altLang="el-GR" i="1" dirty="0" smtClean="0">
                <a:solidFill>
                  <a:schemeClr val="tx2"/>
                </a:solidFill>
              </a:rPr>
              <a:t>Στο Συνέδριο του Βερολίνου από αριστερά διακρίνονται οι: Α. Ραγκαβής, Δ. Πάνας, Ι. Γεννάδειος, Θ. Δεληγιάννης, Α. Σκουζές. </a:t>
            </a:r>
          </a:p>
        </p:txBody>
      </p:sp>
      <p:sp>
        <p:nvSpPr>
          <p:cNvPr id="7" name="Rectangle 3"/>
          <p:cNvSpPr>
            <a:spLocks noChangeArrowheads="1"/>
          </p:cNvSpPr>
          <p:nvPr/>
        </p:nvSpPr>
        <p:spPr bwMode="auto">
          <a:xfrm>
            <a:off x="6562530" y="2545334"/>
            <a:ext cx="4279641"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lang="el-GR" altLang="el-GR" dirty="0" smtClean="0">
                <a:solidFill>
                  <a:schemeClr val="tx2"/>
                </a:solidFill>
              </a:rPr>
              <a:t>Ενώ αρχικά η ελληνική κυβέρνηση είχε περιορίσει στο συνέδριο του Βερολίνου τα αιτήματα του Ελληνισμού στην προσάρτηση της Κρήτης, Θεσσαλίας και Ηπείρου, η συνέχιση και η κλιμάκωση του Αγώνα από τους Δυτικομακεδόνες τους δίνει τη διπλωματική δυνατότητα να απαιτήσουν και την προσάρτηση της Μακεδονίας. </a:t>
            </a:r>
          </a:p>
        </p:txBody>
      </p:sp>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8"/>
          <p:cNvSpPr>
            <a:spLocks noChangeArrowheads="1"/>
          </p:cNvSpPr>
          <p:nvPr/>
        </p:nvSpPr>
        <p:spPr bwMode="auto">
          <a:xfrm>
            <a:off x="8598788" y="3614991"/>
            <a:ext cx="2831224" cy="6463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lvl1pPr>
              <a:defRPr sz="1600">
                <a:solidFill>
                  <a:schemeClr val="tx1"/>
                </a:solidFill>
                <a:latin typeface="Calibri" panose="020F0502020204030204" pitchFamily="34" charset="0"/>
              </a:defRPr>
            </a:lvl1pPr>
            <a:lvl2pPr marL="742950" indent="-285750">
              <a:defRPr sz="1600">
                <a:solidFill>
                  <a:schemeClr val="tx1"/>
                </a:solidFill>
                <a:latin typeface="Calibri" panose="020F0502020204030204" pitchFamily="34" charset="0"/>
              </a:defRPr>
            </a:lvl2pPr>
            <a:lvl3pPr marL="1143000" indent="-228600">
              <a:defRPr sz="1600">
                <a:solidFill>
                  <a:schemeClr val="tx1"/>
                </a:solidFill>
                <a:latin typeface="Calibri" panose="020F0502020204030204" pitchFamily="34" charset="0"/>
              </a:defRPr>
            </a:lvl3pPr>
            <a:lvl4pPr marL="1600200" indent="-228600">
              <a:defRPr sz="1600">
                <a:solidFill>
                  <a:schemeClr val="tx1"/>
                </a:solidFill>
                <a:latin typeface="Calibri" panose="020F0502020204030204" pitchFamily="34" charset="0"/>
              </a:defRPr>
            </a:lvl4pPr>
            <a:lvl5pPr marL="2057400" indent="-228600">
              <a:defRPr sz="1600">
                <a:solidFill>
                  <a:schemeClr val="tx1"/>
                </a:solidFill>
                <a:latin typeface="Calibri" panose="020F0502020204030204" pitchFamily="34" charset="0"/>
              </a:defRPr>
            </a:lvl5pPr>
            <a:lvl6pPr marL="2514600" indent="-228600" eaLnBrk="0" fontAlgn="base" hangingPunct="0">
              <a:spcBef>
                <a:spcPct val="0"/>
              </a:spcBef>
              <a:spcAft>
                <a:spcPct val="0"/>
              </a:spcAft>
              <a:defRPr sz="1600">
                <a:solidFill>
                  <a:schemeClr val="tx1"/>
                </a:solidFill>
                <a:latin typeface="Calibri" panose="020F0502020204030204" pitchFamily="34" charset="0"/>
              </a:defRPr>
            </a:lvl6pPr>
            <a:lvl7pPr marL="2971800" indent="-228600" eaLnBrk="0" fontAlgn="base" hangingPunct="0">
              <a:spcBef>
                <a:spcPct val="0"/>
              </a:spcBef>
              <a:spcAft>
                <a:spcPct val="0"/>
              </a:spcAft>
              <a:defRPr sz="1600">
                <a:solidFill>
                  <a:schemeClr val="tx1"/>
                </a:solidFill>
                <a:latin typeface="Calibri" panose="020F0502020204030204" pitchFamily="34" charset="0"/>
              </a:defRPr>
            </a:lvl7pPr>
            <a:lvl8pPr marL="3429000" indent="-228600" eaLnBrk="0" fontAlgn="base" hangingPunct="0">
              <a:spcBef>
                <a:spcPct val="0"/>
              </a:spcBef>
              <a:spcAft>
                <a:spcPct val="0"/>
              </a:spcAft>
              <a:defRPr sz="1600">
                <a:solidFill>
                  <a:schemeClr val="tx1"/>
                </a:solidFill>
                <a:latin typeface="Calibri" panose="020F0502020204030204" pitchFamily="34" charset="0"/>
              </a:defRPr>
            </a:lvl8pPr>
            <a:lvl9pPr marL="3886200" indent="-228600" eaLnBrk="0" fontAlgn="base" hangingPunct="0">
              <a:spcBef>
                <a:spcPct val="0"/>
              </a:spcBef>
              <a:spcAft>
                <a:spcPct val="0"/>
              </a:spcAft>
              <a:defRPr sz="1600">
                <a:solidFill>
                  <a:schemeClr val="tx1"/>
                </a:solidFill>
                <a:latin typeface="Calibri" panose="020F0502020204030204" pitchFamily="34" charset="0"/>
              </a:defRPr>
            </a:lvl9pPr>
          </a:lstStyle>
          <a:p>
            <a:pPr algn="ctr" eaLnBrk="1" hangingPunct="1">
              <a:spcBef>
                <a:spcPct val="20000"/>
              </a:spcBef>
            </a:pPr>
            <a:r>
              <a:rPr lang="el-GR" altLang="el-GR" sz="1800" i="1" dirty="0" smtClean="0">
                <a:solidFill>
                  <a:schemeClr val="tx2"/>
                </a:solidFill>
              </a:rPr>
              <a:t>Τα Βαλκάνια μετά το Συνέδριο του Βερολίνου</a:t>
            </a:r>
            <a:endParaRPr lang="el-GR" altLang="el-GR" sz="1800" i="1" dirty="0">
              <a:solidFill>
                <a:schemeClr val="tx2"/>
              </a:solidFill>
            </a:endParaRPr>
          </a:p>
        </p:txBody>
      </p:sp>
      <p:pic>
        <p:nvPicPr>
          <p:cNvPr id="22530" name="Picture 2" descr="https://upload.wikimedia.org/wikipedia/commons/7/7d/SouthEast_Europe_1878.jpg"/>
          <p:cNvPicPr>
            <a:picLocks noChangeAspect="1" noChangeArrowheads="1"/>
          </p:cNvPicPr>
          <p:nvPr/>
        </p:nvPicPr>
        <p:blipFill>
          <a:blip r:embed="rId2" cstate="print"/>
          <a:srcRect/>
          <a:stretch>
            <a:fillRect/>
          </a:stretch>
        </p:blipFill>
        <p:spPr bwMode="auto">
          <a:xfrm>
            <a:off x="1093019" y="1567542"/>
            <a:ext cx="7297220" cy="5138965"/>
          </a:xfrm>
          <a:prstGeom prst="rect">
            <a:avLst/>
          </a:prstGeom>
          <a:noFill/>
        </p:spPr>
      </p:pic>
      <p:sp>
        <p:nvSpPr>
          <p:cNvPr id="5" name="Title 2"/>
          <p:cNvSpPr>
            <a:spLocks noGrp="1"/>
          </p:cNvSpPr>
          <p:nvPr>
            <p:ph type="title" idx="4294967295"/>
          </p:nvPr>
        </p:nvSpPr>
        <p:spPr>
          <a:xfrm>
            <a:off x="909638" y="209550"/>
            <a:ext cx="10839450" cy="984768"/>
          </a:xfrm>
        </p:spPr>
        <p:txBody>
          <a:bodyPr/>
          <a:lstStyle/>
          <a:p>
            <a:pPr eaLnBrk="1" hangingPunct="1"/>
            <a:r>
              <a:rPr lang="el-GR" altLang="el-GR" sz="2400" dirty="0" smtClean="0"/>
              <a:t>Συνέδριο του Βερολίνου (1884)</a:t>
            </a:r>
            <a:endParaRPr lang="en-US" altLang="el-GR" sz="1800" i="1" dirty="0" smtClean="0"/>
          </a:p>
        </p:txBody>
      </p:sp>
    </p:spTree>
  </p:cSld>
  <p:clrMapOvr>
    <a:masterClrMapping/>
  </p:clrMapOvr>
  <p:transition spd="med">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resentation for project post-mortem">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spDef>
      <a:spPr/>
      <a:bodyPr rtlCol="0" anchor="ctr"/>
      <a:lstStyle>
        <a:defPPr algn="ctr">
          <a:defRPr dirty="0"/>
        </a:defPPr>
      </a:lstStyle>
      <a:style>
        <a:lnRef idx="3">
          <a:schemeClr val="lt1"/>
        </a:lnRef>
        <a:fillRef idx="1">
          <a:schemeClr val="accent3"/>
        </a:fillRef>
        <a:effectRef idx="1">
          <a:schemeClr val="accent3"/>
        </a:effectRef>
        <a:fontRef idx="minor">
          <a:schemeClr val="lt1"/>
        </a:fontRef>
      </a:style>
    </a:spDef>
    <a:lnDef>
      <a:spPr/>
      <a:bodyPr/>
      <a:lstStyle/>
      <a:style>
        <a:lnRef idx="1">
          <a:schemeClr val="accent3"/>
        </a:lnRef>
        <a:fillRef idx="0">
          <a:schemeClr val="accent3"/>
        </a:fillRef>
        <a:effectRef idx="0">
          <a:schemeClr val="accent3"/>
        </a:effectRef>
        <a:fontRef idx="minor">
          <a:schemeClr val="tx1"/>
        </a:fontRef>
      </a:style>
    </a:lnDef>
    <a:txDef>
      <a:spPr>
        <a:noFill/>
        <a:ln>
          <a:solidFill>
            <a:schemeClr val="accent1"/>
          </a:solidFill>
        </a:ln>
      </a:spPr>
      <a:bodyPr wrap="square" rtlCol="0" anchor="ctr" anchorCtr="1">
        <a:spAutoFit/>
      </a:bodyPr>
      <a:lstStyle>
        <a:defPPr>
          <a:defRPr dirty="0"/>
        </a:defPPr>
      </a:lstStyle>
    </a:txDef>
  </a:objectDefaults>
  <a:extraClrSchemeLst/>
  <a:extLst>
    <a:ext uri="{05A4C25C-085E-4340-85A3-A5531E510DB2}">
      <thm15:themeFamily xmlns:thm15="http://schemas.microsoft.com/office/thememl/2012/main" xmlns="" name="Presentation for project post-mortem" id="{42F01CCD-FDAC-4DB9-99AB-456DC36F8B8C}" vid="{1808E04F-CF50-4371-A088-91C77318EA90}"/>
    </a:ext>
  </a:extLst>
</a:theme>
</file>

<file path=ppt/theme/theme2.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1532</Words>
  <Application>Microsoft Office PowerPoint</Application>
  <PresentationFormat>Προσαρμογή</PresentationFormat>
  <Paragraphs>63</Paragraphs>
  <Slides>25</Slides>
  <Notes>1</Notes>
  <HiddenSlides>0</HiddenSlides>
  <MMClips>2</MMClips>
  <ScaleCrop>false</ScaleCrop>
  <HeadingPairs>
    <vt:vector size="4" baseType="variant">
      <vt:variant>
        <vt:lpstr>Θέμα</vt:lpstr>
      </vt:variant>
      <vt:variant>
        <vt:i4>1</vt:i4>
      </vt:variant>
      <vt:variant>
        <vt:lpstr>Τίτλοι διαφανειών</vt:lpstr>
      </vt:variant>
      <vt:variant>
        <vt:i4>25</vt:i4>
      </vt:variant>
    </vt:vector>
  </HeadingPairs>
  <TitlesOfParts>
    <vt:vector size="26" baseType="lpstr">
      <vt:lpstr>Presentation for project post-mortem</vt:lpstr>
      <vt:lpstr>Διαφάνεια 1</vt:lpstr>
      <vt:lpstr>Ο Μακεδονικός Αγώνας</vt:lpstr>
      <vt:lpstr>Κατάληψη της Θεσσαλονίκης από τους Τούρκους (1430)</vt:lpstr>
      <vt:lpstr>Η Μακεδονία στην Επανάσταση του 1821</vt:lpstr>
      <vt:lpstr>Το Ελληνικό Κράτος (1830)</vt:lpstr>
      <vt:lpstr>Η Βουλγαρική Εξαρχία (1870)</vt:lpstr>
      <vt:lpstr>Συνθήκη του Αγίου Στεφάνου (1878)</vt:lpstr>
      <vt:lpstr>Συνέδριο του Βερολίνου (1884)</vt:lpstr>
      <vt:lpstr>Συνέδριο του Βερολίνου (1884)</vt:lpstr>
      <vt:lpstr>Ίδρυση του ΕΜΕΟ (IMRO) - 1893</vt:lpstr>
      <vt:lpstr>Η πραγματική δραστηριότητα του ΕΜΕΟ – τρομοκρατία και δολοφονίες</vt:lpstr>
      <vt:lpstr>Η πραγματική δραστηριότητα του ΕΜΕΟ – τρομοκρατία και δολοφονίες</vt:lpstr>
      <vt:lpstr>Η ίδρυση του Κομιτάτου (Σόφια, 1895)</vt:lpstr>
      <vt:lpstr>Η ίδρυση της Μακεδονικής άμυνας (Μοναστήρι, 1902)</vt:lpstr>
      <vt:lpstr>Η εξέγερση του Ίλιντεν (1903)</vt:lpstr>
      <vt:lpstr>Έναρξη του Μακεδονικού αγώνα </vt:lpstr>
      <vt:lpstr>Μακεδονομάχοι</vt:lpstr>
      <vt:lpstr>Μητροπολίτης Καστοριάς Γερμανός Καραβαγγέλης</vt:lpstr>
      <vt:lpstr>Παύλος Μελάς (1870-1904)</vt:lpstr>
      <vt:lpstr>Ο Παύλος Μελάς στη Μακεδονία</vt:lpstr>
      <vt:lpstr>Ο θάνατος του Παύλου Μελά</vt:lpstr>
      <vt:lpstr>Τέλλος Άγρας (1880-1907)</vt:lpstr>
      <vt:lpstr>Τέλλος Άγρας</vt:lpstr>
      <vt:lpstr>Το τέλος του Μακεδονικού Αγώνα</vt:lpstr>
      <vt:lpstr>Διαφάνεια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
  <cp:lastModifiedBy/>
  <cp:revision>382</cp:revision>
  <dcterms:modified xsi:type="dcterms:W3CDTF">2023-10-11T14:39:22Z</dcterms:modified>
</cp:coreProperties>
</file>