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6" r:id="rId2"/>
    <p:sldId id="265" r:id="rId3"/>
    <p:sldId id="258" r:id="rId4"/>
    <p:sldId id="257" r:id="rId5"/>
    <p:sldId id="261" r:id="rId6"/>
    <p:sldId id="268" r:id="rId7"/>
    <p:sldId id="259" r:id="rId8"/>
    <p:sldId id="260" r:id="rId9"/>
    <p:sldId id="262" r:id="rId10"/>
    <p:sldId id="264" r:id="rId11"/>
    <p:sldId id="263" r:id="rId12"/>
    <p:sldId id="266" r:id="rId13"/>
    <p:sldId id="269" r:id="rId14"/>
    <p:sldId id="267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F73C50-2829-49A1-BA56-A4E4BC5C5F6A}" type="datetimeFigureOut">
              <a:rPr lang="el-GR" smtClean="0"/>
              <a:t>27/1/2026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B83B03-DB7D-4B00-9A75-66C57CBBE5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2247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B83B03-DB7D-4B00-9A75-66C57CBBE5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1558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SRDEmb5Eo_Y?feature=oembed" TargetMode="Externa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llpaperflare.com/starry-night-by-vincent-van-gogh-painting-starry-sky-oil-painting-wallpaper-ahmfp/download/3440x1440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fineartamerica.com/featured/74-vincent-van-gogh-self-portrait-with-bandaged-ear-vincent-van-gogh.html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17B8ABA-0EE2-C629-A24A-94DC2350E6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VINCENT VAN GOGH</a:t>
            </a:r>
            <a:endParaRPr lang="el-GR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277C012B-FBA1-646C-29D5-FC94C8FC39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One of the most </a:t>
            </a:r>
            <a:r>
              <a:rPr lang="en-US" b="1" dirty="0"/>
              <a:t>popular</a:t>
            </a:r>
            <a:r>
              <a:rPr lang="en-US" dirty="0"/>
              <a:t> and </a:t>
            </a:r>
            <a:r>
              <a:rPr lang="en-US" b="1" dirty="0"/>
              <a:t>emotional</a:t>
            </a:r>
            <a:r>
              <a:rPr lang="en-US" dirty="0"/>
              <a:t> artists of all Time</a:t>
            </a:r>
          </a:p>
          <a:p>
            <a:r>
              <a:rPr lang="en-US" dirty="0"/>
              <a:t>By Maria Paranou</a:t>
            </a:r>
          </a:p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Junior High School of </a:t>
            </a:r>
            <a:r>
              <a:rPr lang="en-US" dirty="0" err="1"/>
              <a:t>Eleftherio-Kordelio</a:t>
            </a:r>
            <a:r>
              <a:rPr lang="en-US" dirty="0"/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306514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3D6C188-972E-87E4-30F3-09381A6AB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Almond blossom</a:t>
            </a:r>
            <a:r>
              <a:rPr lang="en-US" dirty="0"/>
              <a:t>, 1890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31E6E72-400B-7208-1824-BA0817510C3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Beauty of nature: a popular theme</a:t>
            </a:r>
          </a:p>
          <a:p>
            <a:r>
              <a:rPr lang="en-US" dirty="0"/>
              <a:t>Gift for baby nephew</a:t>
            </a:r>
          </a:p>
          <a:p>
            <a:r>
              <a:rPr lang="en-US" dirty="0"/>
              <a:t>Never sold- family possession</a:t>
            </a:r>
          </a:p>
          <a:p>
            <a:r>
              <a:rPr lang="en-US" dirty="0"/>
              <a:t>Represents new life and arrival of spring</a:t>
            </a:r>
          </a:p>
          <a:p>
            <a:r>
              <a:rPr lang="en-US" dirty="0"/>
              <a:t>Made after period of mental illness</a:t>
            </a:r>
          </a:p>
          <a:p>
            <a:r>
              <a:rPr lang="en-US" dirty="0"/>
              <a:t>Japan influences</a:t>
            </a:r>
            <a:endParaRPr lang="el-GR" dirty="0"/>
          </a:p>
        </p:txBody>
      </p:sp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74FFD625-B147-0686-B8BC-6EBA57F387A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44930" y="1681316"/>
            <a:ext cx="4759684" cy="4064727"/>
          </a:xfrm>
        </p:spPr>
      </p:pic>
    </p:spTree>
    <p:extLst>
      <p:ext uri="{BB962C8B-B14F-4D97-AF65-F5344CB8AC3E}">
        <p14:creationId xmlns:p14="http://schemas.microsoft.com/office/powerpoint/2010/main" val="701589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7C9B4C6-A56C-186C-2C96-6E56EF984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Irises</a:t>
            </a:r>
            <a:r>
              <a:rPr lang="en-US" dirty="0"/>
              <a:t>, 1889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E945DD2-EE4F-D037-DD69-916D284767B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Painted at the asylum</a:t>
            </a:r>
          </a:p>
          <a:p>
            <a:r>
              <a:rPr lang="en-US" dirty="0"/>
              <a:t>Artist struggled with mental illness</a:t>
            </a:r>
          </a:p>
          <a:p>
            <a:r>
              <a:rPr lang="en-US" dirty="0"/>
              <a:t>A post-impressionist work</a:t>
            </a:r>
          </a:p>
          <a:p>
            <a:r>
              <a:rPr lang="en-US" dirty="0"/>
              <a:t>Nature: popular theme</a:t>
            </a:r>
          </a:p>
          <a:p>
            <a:endParaRPr lang="el-GR" dirty="0"/>
          </a:p>
        </p:txBody>
      </p:sp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E999FF65-FD56-0572-925D-C95FE2D9281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76103" y="1484671"/>
            <a:ext cx="4828510" cy="4230477"/>
          </a:xfrm>
        </p:spPr>
      </p:pic>
    </p:spTree>
    <p:extLst>
      <p:ext uri="{BB962C8B-B14F-4D97-AF65-F5344CB8AC3E}">
        <p14:creationId xmlns:p14="http://schemas.microsoft.com/office/powerpoint/2010/main" val="378239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793436E-56F4-F706-330C-B7904486E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Portrait of Dr Gachet (1890)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A20EEF5-1080-525E-E9A0-296260DA1A2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Portrait of his doctor</a:t>
            </a:r>
          </a:p>
          <a:p>
            <a:r>
              <a:rPr lang="en-US" dirty="0"/>
              <a:t>Melancholy expression, doctor looks tired</a:t>
            </a:r>
          </a:p>
          <a:p>
            <a:r>
              <a:rPr lang="en-US" dirty="0"/>
              <a:t>Painted 6 months before his death</a:t>
            </a:r>
          </a:p>
          <a:p>
            <a:r>
              <a:rPr lang="en-US" dirty="0"/>
              <a:t>Sold in 1990 for $82.5 million</a:t>
            </a:r>
            <a:endParaRPr lang="el-GR" dirty="0"/>
          </a:p>
        </p:txBody>
      </p:sp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B9C4B622-C588-D145-35F7-753E53779F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521678" y="1710813"/>
            <a:ext cx="3349804" cy="4193100"/>
          </a:xfrm>
        </p:spPr>
      </p:pic>
    </p:spTree>
    <p:extLst>
      <p:ext uri="{BB962C8B-B14F-4D97-AF65-F5344CB8AC3E}">
        <p14:creationId xmlns:p14="http://schemas.microsoft.com/office/powerpoint/2010/main" val="3899152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7E1F1C7-E976-BE27-0051-A0B1D4FC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E310C18-1346-7A19-B16C-62EE7AC88B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b="1" dirty="0"/>
              <a:t>Wheatfield with crows</a:t>
            </a:r>
            <a:r>
              <a:rPr lang="en-US" dirty="0"/>
              <a:t>, 1890</a:t>
            </a:r>
          </a:p>
          <a:p>
            <a:r>
              <a:rPr lang="en-US" dirty="0"/>
              <a:t>Artist’s last work</a:t>
            </a:r>
          </a:p>
          <a:p>
            <a:r>
              <a:rPr lang="en-US" dirty="0"/>
              <a:t>Expresses sadness, loneliness and approaching death</a:t>
            </a:r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B90BF0ED-B2BF-CD93-A747-86A8CE24E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2" y="124592"/>
            <a:ext cx="9225423" cy="440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386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C7071B4-804A-306D-2E43-8D16D5DC0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can we see his work?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2E86E44-86FE-A4E9-6384-DA14821FC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Van Gogh Museum in Amsterdam </a:t>
            </a:r>
          </a:p>
          <a:p>
            <a:r>
              <a:rPr lang="en-US" dirty="0"/>
              <a:t>Many other galleries all over the world</a:t>
            </a:r>
          </a:p>
          <a:p>
            <a:endParaRPr lang="en-US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26378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Ηλεκτρονικά πολυμέσα 1" title="Van Gogh Museum 4K Virtual Tour || Part 1/7 ||">
            <a:hlinkClick r:id="" action="ppaction://media"/>
            <a:extLst>
              <a:ext uri="{FF2B5EF4-FFF2-40B4-BE49-F238E27FC236}">
                <a16:creationId xmlns:a16="http://schemas.microsoft.com/office/drawing/2014/main" id="{DE56FADB-2CB0-631F-4B81-53D19A89709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225" y="0"/>
            <a:ext cx="12147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433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0CD21E4-89F1-D985-6548-4222197CE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Reasons for choosing Van Gogh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EA81C89-77CD-34B7-EDB5-B8940EFA18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Hugely popular nowadays</a:t>
            </a:r>
          </a:p>
          <a:p>
            <a:r>
              <a:rPr lang="en-US" sz="2800" dirty="0"/>
              <a:t>Tragic life story</a:t>
            </a:r>
            <a:endParaRPr lang="el-GR" sz="2800" dirty="0"/>
          </a:p>
          <a:p>
            <a:r>
              <a:rPr lang="en-US" sz="2800" dirty="0"/>
              <a:t>Died poor- sold only one painting</a:t>
            </a:r>
          </a:p>
          <a:p>
            <a:r>
              <a:rPr lang="en-US" sz="2800" dirty="0"/>
              <a:t>Deeply emotional paintings</a:t>
            </a:r>
            <a:r>
              <a:rPr lang="el-GR" sz="2800" dirty="0"/>
              <a:t> </a:t>
            </a:r>
            <a:r>
              <a:rPr lang="en-US" sz="2800" dirty="0"/>
              <a:t>(landscapes and portraits)</a:t>
            </a:r>
          </a:p>
          <a:p>
            <a:r>
              <a:rPr lang="en-US" sz="2800" dirty="0"/>
              <a:t>Unique style</a:t>
            </a:r>
          </a:p>
        </p:txBody>
      </p:sp>
    </p:spTree>
    <p:extLst>
      <p:ext uri="{BB962C8B-B14F-4D97-AF65-F5344CB8AC3E}">
        <p14:creationId xmlns:p14="http://schemas.microsoft.com/office/powerpoint/2010/main" val="3156863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2455BEE-74CF-9E5E-FB7F-E527A031D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/>
              <a:t>How much do Van Gogh paintings sell for?</a:t>
            </a:r>
            <a:endParaRPr lang="el-GR" sz="44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C1C970C-BA04-9FA0-00C9-05310683E46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3600" i="1" dirty="0"/>
              <a:t>Orchard with Cypresses</a:t>
            </a:r>
          </a:p>
          <a:p>
            <a:r>
              <a:rPr lang="en-US" sz="3600" i="1" dirty="0"/>
              <a:t>Sold for</a:t>
            </a:r>
            <a:r>
              <a:rPr lang="en-US" sz="3600" dirty="0"/>
              <a:t> </a:t>
            </a:r>
            <a:r>
              <a:rPr lang="en-US" sz="3600" b="1" u="sng" dirty="0"/>
              <a:t>$117m</a:t>
            </a:r>
            <a:r>
              <a:rPr lang="en-US" sz="3600" dirty="0"/>
              <a:t>, 2022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15052E4C-C7FA-B7CB-6128-8DBBA4DFDE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08956" y="2025445"/>
            <a:ext cx="4995658" cy="4114377"/>
          </a:xfrm>
        </p:spPr>
      </p:pic>
    </p:spTree>
    <p:extLst>
      <p:ext uri="{BB962C8B-B14F-4D97-AF65-F5344CB8AC3E}">
        <p14:creationId xmlns:p14="http://schemas.microsoft.com/office/powerpoint/2010/main" val="1812071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8135FF8-717C-F36C-2EBF-664F58663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was he?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E320951-D511-DC62-5603-F1BE3B47A1A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Dutch artist, 1853-1890</a:t>
            </a:r>
          </a:p>
          <a:p>
            <a:r>
              <a:rPr lang="en-US" dirty="0"/>
              <a:t>Father  pastor, 5 brothers+ sisters</a:t>
            </a:r>
          </a:p>
          <a:p>
            <a:r>
              <a:rPr lang="en-US" dirty="0"/>
              <a:t>Brother </a:t>
            </a:r>
            <a:r>
              <a:rPr lang="en-US" b="1" dirty="0"/>
              <a:t>Theo</a:t>
            </a:r>
            <a:r>
              <a:rPr lang="en-US" dirty="0"/>
              <a:t> supported him</a:t>
            </a:r>
          </a:p>
          <a:p>
            <a:r>
              <a:rPr lang="en-US" dirty="0"/>
              <a:t>Spent most of his life in France</a:t>
            </a:r>
          </a:p>
          <a:p>
            <a:r>
              <a:rPr lang="en-US" dirty="0"/>
              <a:t>Sold only one painting</a:t>
            </a:r>
          </a:p>
          <a:p>
            <a:r>
              <a:rPr lang="en-US" dirty="0"/>
              <a:t>Suffered from depression</a:t>
            </a:r>
          </a:p>
          <a:p>
            <a:r>
              <a:rPr lang="en-US" dirty="0"/>
              <a:t>Spent a year in asylum</a:t>
            </a:r>
          </a:p>
          <a:p>
            <a:r>
              <a:rPr lang="en-US" dirty="0"/>
              <a:t>Committed suicide at 37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351F462D-8A4E-7793-4B8F-111CFDA6B25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072037" y="2125663"/>
            <a:ext cx="2551913" cy="3778250"/>
          </a:xfrm>
        </p:spPr>
      </p:pic>
    </p:spTree>
    <p:extLst>
      <p:ext uri="{BB962C8B-B14F-4D97-AF65-F5344CB8AC3E}">
        <p14:creationId xmlns:p14="http://schemas.microsoft.com/office/powerpoint/2010/main" val="445771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FF46C24-A036-14CB-A73A-61FD9456C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The potato eaters</a:t>
            </a:r>
            <a:r>
              <a:rPr lang="en-US" dirty="0"/>
              <a:t>, 1885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1102491-BCF5-BF30-2A93-CCD0F79E2BA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An early work</a:t>
            </a:r>
          </a:p>
          <a:p>
            <a:r>
              <a:rPr lang="en-US" dirty="0"/>
              <a:t>Shows  poor family of farmers</a:t>
            </a:r>
          </a:p>
          <a:p>
            <a:r>
              <a:rPr lang="en-US" dirty="0"/>
              <a:t>Realistic painting</a:t>
            </a:r>
          </a:p>
          <a:p>
            <a:r>
              <a:rPr lang="en-US" dirty="0"/>
              <a:t>Dark </a:t>
            </a:r>
            <a:r>
              <a:rPr lang="en-US" dirty="0" err="1"/>
              <a:t>colours</a:t>
            </a:r>
            <a:endParaRPr lang="en-US" dirty="0"/>
          </a:p>
          <a:p>
            <a:r>
              <a:rPr lang="en-US" dirty="0"/>
              <a:t>Van Gogh was poor and liked poor people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4EC4AD1C-0B60-ABCE-BF30-47E37C2292D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51539" y="1694870"/>
            <a:ext cx="5257874" cy="3762271"/>
          </a:xfrm>
        </p:spPr>
      </p:pic>
    </p:spTree>
    <p:extLst>
      <p:ext uri="{BB962C8B-B14F-4D97-AF65-F5344CB8AC3E}">
        <p14:creationId xmlns:p14="http://schemas.microsoft.com/office/powerpoint/2010/main" val="2173167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38B13EF-40C4-2EB5-9CBA-34F330CBE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The Bedroom</a:t>
            </a:r>
            <a:r>
              <a:rPr lang="en-US" dirty="0"/>
              <a:t>, 1888</a:t>
            </a:r>
            <a:endParaRPr lang="el-GR" dirty="0"/>
          </a:p>
        </p:txBody>
      </p:sp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7078F85D-6D60-C375-0679-AF0D473F23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04000" y="1253331"/>
            <a:ext cx="4619625" cy="3800475"/>
          </a:xfr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9C55A47-3195-53BF-437B-CAD887BB09C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Artist’s bedroom in France</a:t>
            </a:r>
          </a:p>
          <a:p>
            <a:r>
              <a:rPr lang="en-US" sz="2400" dirty="0"/>
              <a:t>Symbolizes rest and peace through bright </a:t>
            </a:r>
            <a:r>
              <a:rPr lang="en-US" sz="2400" dirty="0" err="1"/>
              <a:t>colours</a:t>
            </a:r>
            <a:endParaRPr lang="en-US" sz="2400" dirty="0"/>
          </a:p>
          <a:p>
            <a:r>
              <a:rPr lang="en-US" sz="2400" dirty="0"/>
              <a:t>VS</a:t>
            </a:r>
          </a:p>
          <a:p>
            <a:r>
              <a:rPr lang="en-US" sz="2400" dirty="0"/>
              <a:t>Others say bright </a:t>
            </a:r>
            <a:r>
              <a:rPr lang="en-US" sz="2400" dirty="0" err="1"/>
              <a:t>colours</a:t>
            </a:r>
            <a:r>
              <a:rPr lang="en-US" sz="2400" dirty="0"/>
              <a:t> show nervous energy and instability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658980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026B14C-B39F-EEC1-4797-6B9808396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Starry night (1889)</a:t>
            </a:r>
            <a:r>
              <a:rPr lang="en-US" dirty="0"/>
              <a:t>, one of the most famous works</a:t>
            </a:r>
            <a:endParaRPr lang="el-GR" dirty="0"/>
          </a:p>
        </p:txBody>
      </p:sp>
      <p:pic>
        <p:nvPicPr>
          <p:cNvPr id="6" name="Θέση εικόνας 5">
            <a:extLst>
              <a:ext uri="{FF2B5EF4-FFF2-40B4-BE49-F238E27FC236}">
                <a16:creationId xmlns:a16="http://schemas.microsoft.com/office/drawing/2014/main" id="{361116AF-86AE-A98C-817B-2511C4F7F0A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2137" b="22137"/>
          <a:stretch>
            <a:fillRect/>
          </a:stretch>
        </p:blipFill>
        <p:spPr/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BC17CFC-AD7F-9B12-7603-C8E466EB6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738494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sz="1400" dirty="0"/>
              <a:t>artist at an asylum </a:t>
            </a:r>
          </a:p>
          <a:p>
            <a:r>
              <a:rPr lang="en-US" sz="1400" dirty="0"/>
              <a:t>  depicts hope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65939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249BC2D-6EA3-8274-1ABE-E34C98A6C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B20470CC-88AF-8B94-4707-F976F4282E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Self portrait with a bandaged ear</a:t>
            </a:r>
            <a:r>
              <a:rPr lang="en-US" dirty="0"/>
              <a:t>,1889</a:t>
            </a:r>
          </a:p>
          <a:p>
            <a:r>
              <a:rPr lang="en-US" dirty="0"/>
              <a:t>Van Gogh cut his own ear during a fight</a:t>
            </a:r>
          </a:p>
          <a:p>
            <a:r>
              <a:rPr lang="en-US" dirty="0"/>
              <a:t>Proof of his ill mental health</a:t>
            </a:r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8307DC7E-70C5-BC74-4E56-37F6542DE8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611330" y="482876"/>
            <a:ext cx="3732570" cy="383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546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A830053-478F-B86F-53D7-296C71302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Sunflowers</a:t>
            </a:r>
            <a:r>
              <a:rPr lang="en-US" dirty="0"/>
              <a:t>, 1889</a:t>
            </a:r>
            <a:endParaRPr lang="el-GR" dirty="0"/>
          </a:p>
        </p:txBody>
      </p:sp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FFEB9FBC-4C7E-D6C2-A6A8-CB37F1F00D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46036" y="446088"/>
            <a:ext cx="4135553" cy="5414962"/>
          </a:xfr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FA922871-3737-2BAE-62FC-5709B2BCD6E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Very popular painting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Used only one </a:t>
            </a:r>
            <a:r>
              <a:rPr lang="en-US" sz="2400" dirty="0" err="1"/>
              <a:t>colour</a:t>
            </a:r>
            <a:r>
              <a:rPr lang="en-US" sz="2400" dirty="0"/>
              <a:t>: yellow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Represents gratitude and hope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Typical of his style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683545506"/>
      </p:ext>
    </p:extLst>
  </p:cSld>
  <p:clrMapOvr>
    <a:masterClrMapping/>
  </p:clrMapOvr>
</p:sld>
</file>

<file path=ppt/theme/theme1.xml><?xml version="1.0" encoding="utf-8"?>
<a:theme xmlns:a="http://schemas.openxmlformats.org/drawingml/2006/main" name="Θρόισμα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892</TotalTime>
  <Words>342</Words>
  <Application>Microsoft Office PowerPoint</Application>
  <PresentationFormat>Ευρεία οθόνη</PresentationFormat>
  <Paragraphs>70</Paragraphs>
  <Slides>15</Slides>
  <Notes>1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20" baseType="lpstr">
      <vt:lpstr>Arial</vt:lpstr>
      <vt:lpstr>Calibri</vt:lpstr>
      <vt:lpstr>Century Gothic</vt:lpstr>
      <vt:lpstr>Wingdings 3</vt:lpstr>
      <vt:lpstr>Θρόισμα</vt:lpstr>
      <vt:lpstr>VINCENT VAN GOGH</vt:lpstr>
      <vt:lpstr>Reasons for choosing Van Gogh</vt:lpstr>
      <vt:lpstr>How much do Van Gogh paintings sell for?</vt:lpstr>
      <vt:lpstr>Who was he?</vt:lpstr>
      <vt:lpstr>The potato eaters, 1885</vt:lpstr>
      <vt:lpstr>The Bedroom, 1888</vt:lpstr>
      <vt:lpstr>Starry night (1889), one of the most famous works</vt:lpstr>
      <vt:lpstr>Παρουσίαση του PowerPoint</vt:lpstr>
      <vt:lpstr>Sunflowers, 1889</vt:lpstr>
      <vt:lpstr>Almond blossom, 1890</vt:lpstr>
      <vt:lpstr>Irises, 1889</vt:lpstr>
      <vt:lpstr>Portrait of Dr Gachet (1890)</vt:lpstr>
      <vt:lpstr>Παρουσίαση του PowerPoint</vt:lpstr>
      <vt:lpstr>Where can we see his work?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Leonidas Mpallas</dc:creator>
  <cp:lastModifiedBy>Leonidas Mpallas</cp:lastModifiedBy>
  <cp:revision>5</cp:revision>
  <dcterms:created xsi:type="dcterms:W3CDTF">2026-01-24T20:15:50Z</dcterms:created>
  <dcterms:modified xsi:type="dcterms:W3CDTF">2026-01-27T20:41:53Z</dcterms:modified>
</cp:coreProperties>
</file>