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37" autoAdjust="0"/>
  </p:normalViewPr>
  <p:slideViewPr>
    <p:cSldViewPr>
      <p:cViewPr varScale="1">
        <p:scale>
          <a:sx n="70" d="100"/>
          <a:sy n="70" d="100"/>
        </p:scale>
        <p:origin x="-193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5C9D1-0052-49DF-93D4-5AF01A7DE07B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4FB948-59AA-4AF0-93E9-561FD1AC6A15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26175-B4F0-4430-8A51-872370DC741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3F2FF-37AA-4F25-BD8C-028B076C442E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6061F-5B4F-45EF-A561-A2077D5EBCCA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87917-6277-4544-90D6-102515447DAD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DE3294-E0B1-4122-8709-93E299ABD1D2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6A4896-BF45-44BE-9CEC-0B6387707AD9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8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9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2DFA6-6C70-45A2-B96E-87E8DE330FE4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6C5EF-2D68-42E3-82A5-DFC27F8F7C46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3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B8056-47C5-4A88-94E1-9E7604D6A2A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5B418-D816-4D8D-BAFB-AB2D915C3C9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6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78A95-A6F3-44A1-A150-106C7CDC76A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επεξεργασία του τίτλου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1030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C636ADA-9F8A-41CC-B2E2-A712351C5830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60350"/>
            <a:ext cx="7486650" cy="1368425"/>
          </a:xfrm>
        </p:spPr>
        <p:txBody>
          <a:bodyPr anchor="ctr"/>
          <a:lstStyle/>
          <a:p>
            <a:pPr eaLnBrk="1" hangingPunct="1"/>
            <a:r>
              <a:rPr lang="el-GR" altLang="el-GR" sz="8000" smtClean="0">
                <a:solidFill>
                  <a:schemeClr val="tx1"/>
                </a:solidFill>
              </a:rPr>
              <a:t>    </a:t>
            </a:r>
            <a:r>
              <a:rPr lang="el-GR" altLang="el-GR" sz="8000" smtClean="0">
                <a:solidFill>
                  <a:srgbClr val="339966"/>
                </a:solidFill>
                <a:latin typeface="Bookman Old Style" pitchFamily="18" charset="0"/>
              </a:rPr>
              <a:t>Αθηνά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76600" y="1484313"/>
            <a:ext cx="5543550" cy="5373687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el-GR" altLang="el-GR" sz="4000" smtClean="0">
                <a:latin typeface="Bookman Old Style" pitchFamily="18" charset="0"/>
              </a:rPr>
              <a:t>Θεά της </a:t>
            </a:r>
            <a:r>
              <a:rPr lang="el-GR" altLang="el-GR" sz="4000" b="1" smtClean="0">
                <a:latin typeface="Bookman Old Style" pitchFamily="18" charset="0"/>
              </a:rPr>
              <a:t>σοφίας</a:t>
            </a:r>
            <a:r>
              <a:rPr lang="el-GR" altLang="el-GR" sz="4000" smtClean="0">
                <a:latin typeface="Bookman Old Style" pitchFamily="18" charset="0"/>
              </a:rPr>
              <a:t> των γραμμάτων και των τεχνών.</a:t>
            </a:r>
          </a:p>
          <a:p>
            <a:pPr eaLnBrk="1" hangingPunct="1">
              <a:buFontTx/>
              <a:buChar char="•"/>
            </a:pPr>
            <a:r>
              <a:rPr lang="el-GR" altLang="el-GR" sz="4000" smtClean="0">
                <a:solidFill>
                  <a:srgbClr val="339966"/>
                </a:solidFill>
                <a:latin typeface="Bookman Old Style" pitchFamily="18" charset="0"/>
              </a:rPr>
              <a:t>Σύμβολο:</a:t>
            </a:r>
            <a:r>
              <a:rPr lang="el-GR" altLang="el-GR" sz="4000" smtClean="0">
                <a:latin typeface="Bookman Old Style" pitchFamily="18" charset="0"/>
              </a:rPr>
              <a:t> η κουκουβάγια, η περικεφαλαία,η ελιά.</a:t>
            </a:r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549275"/>
            <a:ext cx="3240087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AutoShape 6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3"/>
            </a:avLst>
          </a:prstGeom>
          <a:noFill/>
          <a:ln w="603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 alt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8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el-GR" altLang="el-GR" sz="8000" smtClean="0">
                <a:solidFill>
                  <a:schemeClr val="accent2"/>
                </a:solidFill>
                <a:latin typeface="Bookman Old Style" pitchFamily="18" charset="0"/>
              </a:rPr>
              <a:t>Άρτεμη</a:t>
            </a:r>
          </a:p>
        </p:txBody>
      </p:sp>
      <p:pic>
        <p:nvPicPr>
          <p:cNvPr id="16386" name="Picture 9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23850" y="1268413"/>
            <a:ext cx="3600450" cy="5400675"/>
          </a:xfrm>
        </p:spPr>
      </p:pic>
      <p:sp>
        <p:nvSpPr>
          <p:cNvPr id="16387" name="Rectangle 12"/>
          <p:cNvSpPr>
            <a:spLocks noGrp="1" noChangeArrowheads="1"/>
          </p:cNvSpPr>
          <p:nvPr>
            <p:ph type="body" sz="half" idx="3"/>
          </p:nvPr>
        </p:nvSpPr>
        <p:spPr>
          <a:xfrm>
            <a:off x="3995738" y="1600200"/>
            <a:ext cx="4897437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l-GR" altLang="el-GR" sz="4000" smtClean="0">
                <a:latin typeface="Bookman Old Style" pitchFamily="18" charset="0"/>
              </a:rPr>
              <a:t>Θεά του </a:t>
            </a:r>
            <a:r>
              <a:rPr lang="el-GR" altLang="el-GR" sz="4000" b="1" smtClean="0">
                <a:latin typeface="Bookman Old Style" pitchFamily="18" charset="0"/>
              </a:rPr>
              <a:t>κυνηγιού</a:t>
            </a:r>
            <a:r>
              <a:rPr lang="el-GR" altLang="el-GR" sz="4000" smtClean="0">
                <a:latin typeface="Bookman Old Style" pitchFamily="18" charset="0"/>
              </a:rPr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4000" smtClean="0">
                <a:latin typeface="Bookman Old Style" pitchFamily="18" charset="0"/>
              </a:rPr>
              <a:t>Προστάτευε τα δάση κι όλα τα άγρια ζώα.</a:t>
            </a:r>
          </a:p>
          <a:p>
            <a:pPr eaLnBrk="1" hangingPunct="1">
              <a:lnSpc>
                <a:spcPct val="80000"/>
              </a:lnSpc>
            </a:pPr>
            <a:r>
              <a:rPr lang="el-GR" altLang="el-GR" sz="4000" smtClean="0">
                <a:solidFill>
                  <a:srgbClr val="000099"/>
                </a:solidFill>
                <a:latin typeface="Bookman Old Style" pitchFamily="18" charset="0"/>
              </a:rPr>
              <a:t>Σύμβολα</a:t>
            </a:r>
            <a:r>
              <a:rPr lang="el-GR" altLang="el-GR" sz="4000" smtClean="0">
                <a:latin typeface="Bookman Old Style" pitchFamily="18" charset="0"/>
              </a:rPr>
              <a:t>:τόξο,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l-GR" altLang="el-GR" sz="4000" smtClean="0">
                <a:latin typeface="Bookman Old Style" pitchFamily="18" charset="0"/>
              </a:rPr>
              <a:t>  θήκη με βέλη, ελάφι.</a:t>
            </a:r>
            <a:endParaRPr lang="el-GR" altLang="el-GR" sz="1400" smtClean="0"/>
          </a:p>
        </p:txBody>
      </p:sp>
      <p:sp>
        <p:nvSpPr>
          <p:cNvPr id="16388" name="AutoShape 1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3"/>
            </a:avLst>
          </a:prstGeom>
          <a:noFill/>
          <a:ln w="603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 altLang="el-G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 noChangeArrowheads="1"/>
          </p:cNvSpPr>
          <p:nvPr>
            <p:ph type="title"/>
          </p:nvPr>
        </p:nvSpPr>
        <p:spPr>
          <a:xfrm>
            <a:off x="3132138" y="274638"/>
            <a:ext cx="5554662" cy="1143000"/>
          </a:xfrm>
        </p:spPr>
        <p:txBody>
          <a:bodyPr/>
          <a:lstStyle/>
          <a:p>
            <a:pPr eaLnBrk="1" hangingPunct="1"/>
            <a:r>
              <a:rPr lang="el-GR" altLang="el-GR" sz="8000" smtClean="0">
                <a:solidFill>
                  <a:srgbClr val="FF0000"/>
                </a:solidFill>
              </a:rPr>
              <a:t>Αφροδίτη</a:t>
            </a:r>
          </a:p>
        </p:txBody>
      </p:sp>
      <p:pic>
        <p:nvPicPr>
          <p:cNvPr id="17410" name="Picture 5"/>
          <p:cNvPicPr>
            <a:picLocks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57200" y="836613"/>
            <a:ext cx="2459038" cy="5616575"/>
          </a:xfrm>
        </p:spPr>
      </p:pic>
      <p:sp>
        <p:nvSpPr>
          <p:cNvPr id="17411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3059113" y="1600200"/>
            <a:ext cx="6084887" cy="5068888"/>
          </a:xfrm>
        </p:spPr>
        <p:txBody>
          <a:bodyPr/>
          <a:lstStyle/>
          <a:p>
            <a:pPr eaLnBrk="1" hangingPunct="1"/>
            <a:r>
              <a:rPr lang="el-GR" altLang="el-GR" sz="4000" smtClean="0">
                <a:latin typeface="Bookman Old Style" pitchFamily="18" charset="0"/>
              </a:rPr>
              <a:t>Θεά της </a:t>
            </a:r>
            <a:r>
              <a:rPr lang="el-GR" altLang="el-GR" sz="4000" b="1" smtClean="0">
                <a:latin typeface="Bookman Old Style" pitchFamily="18" charset="0"/>
              </a:rPr>
              <a:t>ομορφιάς.</a:t>
            </a:r>
            <a:r>
              <a:rPr lang="el-GR" altLang="el-GR" sz="4000" smtClean="0">
                <a:latin typeface="Bookman Old Style" pitchFamily="18" charset="0"/>
              </a:rPr>
              <a:t> Πίστευαν ότι αναδύθηκε από τα κύματα.</a:t>
            </a:r>
          </a:p>
          <a:p>
            <a:pPr eaLnBrk="1" hangingPunct="1"/>
            <a:r>
              <a:rPr lang="el-GR" altLang="el-GR" sz="4000" smtClean="0">
                <a:solidFill>
                  <a:srgbClr val="FF0000"/>
                </a:solidFill>
                <a:latin typeface="Bookman Old Style" pitchFamily="18" charset="0"/>
              </a:rPr>
              <a:t>Σύμβολα</a:t>
            </a:r>
            <a:r>
              <a:rPr lang="el-GR" altLang="el-GR" sz="4000" smtClean="0">
                <a:latin typeface="Bookman Old Style" pitchFamily="18" charset="0"/>
              </a:rPr>
              <a:t>:φτερωτοί έρωτες,περιστέρι</a:t>
            </a:r>
            <a:r>
              <a:rPr lang="el-GR" altLang="el-GR" sz="4400" smtClean="0">
                <a:latin typeface="Bookman Old Style" pitchFamily="18" charset="0"/>
              </a:rPr>
              <a:t>.</a:t>
            </a:r>
          </a:p>
        </p:txBody>
      </p:sp>
      <p:sp>
        <p:nvSpPr>
          <p:cNvPr id="17412" name="AutoShap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3"/>
            </a:avLst>
          </a:prstGeom>
          <a:noFill/>
          <a:ln w="603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 alt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z="8000" smtClean="0">
                <a:solidFill>
                  <a:srgbClr val="663300"/>
                </a:solidFill>
              </a:rPr>
              <a:t> </a:t>
            </a:r>
            <a:r>
              <a:rPr lang="el-GR" altLang="el-GR" sz="8000" smtClean="0">
                <a:solidFill>
                  <a:srgbClr val="663300"/>
                </a:solidFill>
                <a:latin typeface="Bookman Old Style" pitchFamily="18" charset="0"/>
              </a:rPr>
              <a:t>Δήμητρα</a:t>
            </a: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11413" y="1600200"/>
            <a:ext cx="6732587" cy="4997450"/>
          </a:xfrm>
        </p:spPr>
        <p:txBody>
          <a:bodyPr/>
          <a:lstStyle/>
          <a:p>
            <a:pPr eaLnBrk="1" hangingPunct="1"/>
            <a:r>
              <a:rPr lang="el-GR" altLang="el-GR" sz="4000" smtClean="0">
                <a:latin typeface="Bookman Old Style" pitchFamily="18" charset="0"/>
              </a:rPr>
              <a:t>Θεά της </a:t>
            </a:r>
            <a:r>
              <a:rPr lang="el-GR" altLang="el-GR" sz="4000" b="1" smtClean="0">
                <a:latin typeface="Bookman Old Style" pitchFamily="18" charset="0"/>
              </a:rPr>
              <a:t>γεωργίας,</a:t>
            </a:r>
            <a:r>
              <a:rPr lang="el-GR" altLang="el-GR" sz="4000" smtClean="0">
                <a:latin typeface="Bookman Old Style" pitchFamily="18" charset="0"/>
              </a:rPr>
              <a:t>  προστάτιδα της γης.</a:t>
            </a:r>
          </a:p>
          <a:p>
            <a:pPr eaLnBrk="1" hangingPunct="1"/>
            <a:r>
              <a:rPr lang="el-GR" altLang="el-GR" sz="4000" smtClean="0">
                <a:solidFill>
                  <a:srgbClr val="993300"/>
                </a:solidFill>
                <a:latin typeface="Bookman Old Style" pitchFamily="18" charset="0"/>
              </a:rPr>
              <a:t>Σύμβολο</a:t>
            </a:r>
            <a:r>
              <a:rPr lang="el-GR" altLang="el-GR" sz="4000" smtClean="0">
                <a:latin typeface="Bookman Old Style" pitchFamily="18" charset="0"/>
              </a:rPr>
              <a:t>:στάχυα,</a:t>
            </a:r>
          </a:p>
          <a:p>
            <a:pPr eaLnBrk="1" hangingPunct="1">
              <a:buFontTx/>
              <a:buNone/>
            </a:pPr>
            <a:r>
              <a:rPr lang="el-GR" altLang="el-GR" sz="4000" smtClean="0">
                <a:latin typeface="Bookman Old Style" pitchFamily="18" charset="0"/>
              </a:rPr>
              <a:t>   δάδες.</a:t>
            </a:r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825" y="1341438"/>
            <a:ext cx="2233613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3"/>
            </a:avLst>
          </a:prstGeom>
          <a:noFill/>
          <a:ln w="603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 alt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74638"/>
            <a:ext cx="8147050" cy="1143000"/>
          </a:xfrm>
        </p:spPr>
        <p:txBody>
          <a:bodyPr/>
          <a:lstStyle/>
          <a:p>
            <a:pPr eaLnBrk="1" hangingPunct="1"/>
            <a:r>
              <a:rPr lang="el-GR" altLang="el-GR" sz="8000" smtClean="0">
                <a:solidFill>
                  <a:srgbClr val="990099"/>
                </a:solidFill>
                <a:latin typeface="Bookman Old Style" pitchFamily="18" charset="0"/>
              </a:rPr>
              <a:t>Ήρα</a:t>
            </a:r>
          </a:p>
        </p:txBody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19475" y="1412875"/>
            <a:ext cx="5545138" cy="4713288"/>
          </a:xfrm>
        </p:spPr>
        <p:txBody>
          <a:bodyPr/>
          <a:lstStyle/>
          <a:p>
            <a:pPr eaLnBrk="1" hangingPunct="1"/>
            <a:r>
              <a:rPr lang="el-GR" altLang="el-GR" sz="3600" smtClean="0">
                <a:latin typeface="Bookman Old Style" pitchFamily="18" charset="0"/>
              </a:rPr>
              <a:t>Σύζυγος του Δία. Προστάτευε τον γάμο και την οικογένεια.</a:t>
            </a:r>
          </a:p>
          <a:p>
            <a:pPr eaLnBrk="1" hangingPunct="1">
              <a:buFontTx/>
              <a:buNone/>
            </a:pPr>
            <a:r>
              <a:rPr lang="el-GR" altLang="el-GR" sz="3600" smtClean="0">
                <a:latin typeface="Bookman Old Style" pitchFamily="18" charset="0"/>
              </a:rPr>
              <a:t>  Ήταν πολύ ζηλιάρα.</a:t>
            </a:r>
          </a:p>
          <a:p>
            <a:pPr eaLnBrk="1" hangingPunct="1">
              <a:buFontTx/>
              <a:buNone/>
            </a:pPr>
            <a:endParaRPr lang="el-GR" altLang="el-GR" sz="3600" smtClean="0">
              <a:latin typeface="Bookman Old Style" pitchFamily="18" charset="0"/>
            </a:endParaRPr>
          </a:p>
          <a:p>
            <a:pPr eaLnBrk="1" hangingPunct="1"/>
            <a:r>
              <a:rPr lang="el-GR" altLang="el-GR" sz="3600" smtClean="0">
                <a:solidFill>
                  <a:srgbClr val="990099"/>
                </a:solidFill>
                <a:latin typeface="Bookman Old Style" pitchFamily="18" charset="0"/>
              </a:rPr>
              <a:t>Σύμβολο</a:t>
            </a:r>
            <a:r>
              <a:rPr lang="el-GR" altLang="el-GR" sz="3600" smtClean="0">
                <a:latin typeface="Bookman Old Style" pitchFamily="18" charset="0"/>
              </a:rPr>
              <a:t>: σκήπτρο,</a:t>
            </a:r>
          </a:p>
          <a:p>
            <a:pPr eaLnBrk="1" hangingPunct="1">
              <a:buFontTx/>
              <a:buNone/>
            </a:pPr>
            <a:r>
              <a:rPr lang="el-GR" altLang="el-GR" sz="3600" smtClean="0">
                <a:latin typeface="Bookman Old Style" pitchFamily="18" charset="0"/>
              </a:rPr>
              <a:t>   ρόδι, παγόνι.</a:t>
            </a:r>
          </a:p>
          <a:p>
            <a:pPr eaLnBrk="1" hangingPunct="1">
              <a:buFontTx/>
              <a:buNone/>
            </a:pPr>
            <a:endParaRPr lang="el-GR" altLang="el-GR" sz="3600" smtClean="0">
              <a:latin typeface="Bookman Old Style" pitchFamily="18" charset="0"/>
            </a:endParaRP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692150"/>
            <a:ext cx="2808287" cy="554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AutoShap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3"/>
            </a:avLst>
          </a:prstGeom>
          <a:noFill/>
          <a:ln w="603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 altLang="el-G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74638"/>
            <a:ext cx="7931150" cy="1143000"/>
          </a:xfrm>
        </p:spPr>
        <p:txBody>
          <a:bodyPr/>
          <a:lstStyle/>
          <a:p>
            <a:pPr eaLnBrk="1" hangingPunct="1"/>
            <a:r>
              <a:rPr lang="el-GR" altLang="el-GR" sz="8000" smtClean="0">
                <a:solidFill>
                  <a:srgbClr val="990099"/>
                </a:solidFill>
                <a:latin typeface="Bookman Old Style" pitchFamily="18" charset="0"/>
              </a:rPr>
              <a:t>Εστία</a:t>
            </a:r>
          </a:p>
        </p:txBody>
      </p:sp>
      <p:sp>
        <p:nvSpPr>
          <p:cNvPr id="2048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419475" y="1600200"/>
            <a:ext cx="5267325" cy="4525963"/>
          </a:xfrm>
        </p:spPr>
        <p:txBody>
          <a:bodyPr/>
          <a:lstStyle/>
          <a:p>
            <a:pPr eaLnBrk="1" hangingPunct="1"/>
            <a:r>
              <a:rPr lang="el-GR" altLang="el-GR" sz="4000" smtClean="0">
                <a:latin typeface="Bookman Old Style" pitchFamily="18" charset="0"/>
              </a:rPr>
              <a:t>Θεά της </a:t>
            </a:r>
            <a:r>
              <a:rPr lang="el-GR" altLang="el-GR" sz="4000" b="1" smtClean="0">
                <a:latin typeface="Bookman Old Style" pitchFamily="18" charset="0"/>
              </a:rPr>
              <a:t>φωτιάς</a:t>
            </a:r>
            <a:r>
              <a:rPr lang="el-GR" altLang="el-GR" sz="4000" smtClean="0">
                <a:latin typeface="Bookman Old Style" pitchFamily="18" charset="0"/>
              </a:rPr>
              <a:t> και προστάτιδα των νοικοκυριών.</a:t>
            </a:r>
          </a:p>
          <a:p>
            <a:pPr eaLnBrk="1" hangingPunct="1"/>
            <a:r>
              <a:rPr lang="el-GR" altLang="el-GR" sz="4000" smtClean="0">
                <a:latin typeface="Bookman Old Style" pitchFamily="18" charset="0"/>
              </a:rPr>
              <a:t>Σε κάθε σπίτι υπήρχε βωμός που άναβε για χάρη της.</a:t>
            </a:r>
          </a:p>
        </p:txBody>
      </p:sp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0425" y="908050"/>
            <a:ext cx="202565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AutoShap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bevel">
            <a:avLst>
              <a:gd name="adj" fmla="val 463"/>
            </a:avLst>
          </a:prstGeom>
          <a:noFill/>
          <a:ln w="603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l-GR" alt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Προεπιλεγμένη σχεδίαση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03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603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bg1"/>
              </a:solidFill>
            </a14:hiddenFill>
          </a:ex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alt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88</Words>
  <Application>Microsoft Macintosh PowerPoint</Application>
  <PresentationFormat>On-screen Show (4:3)</PresentationFormat>
  <Paragraphs>24</Paragraphs>
  <Slides>6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Πρότυπο σχεδίασης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10" baseType="lpstr">
      <vt:lpstr>Arial</vt:lpstr>
      <vt:lpstr>Calibri</vt:lpstr>
      <vt:lpstr>Bookman Old Style</vt:lpstr>
      <vt:lpstr>Προεπιλεγμένη σχεδίαση</vt:lpstr>
      <vt:lpstr>    Αθηνά</vt:lpstr>
      <vt:lpstr>Άρτεμη</vt:lpstr>
      <vt:lpstr>Αφροδίτη</vt:lpstr>
      <vt:lpstr> Δήμητρα</vt:lpstr>
      <vt:lpstr>Ήρα</vt:lpstr>
      <vt:lpstr>Εστία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Αθηνά</dc:title>
  <dc:creator>user</dc:creator>
  <cp:lastModifiedBy>user</cp:lastModifiedBy>
  <cp:revision>8</cp:revision>
  <dcterms:created xsi:type="dcterms:W3CDTF">2009-09-28T12:45:49Z</dcterms:created>
  <dcterms:modified xsi:type="dcterms:W3CDTF">2021-09-25T09:04:10Z</dcterms:modified>
</cp:coreProperties>
</file>