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77" r:id="rId11"/>
    <p:sldId id="271" r:id="rId12"/>
    <p:sldId id="270" r:id="rId13"/>
    <p:sldId id="273" r:id="rId14"/>
    <p:sldId id="268" r:id="rId15"/>
    <p:sldId id="265" r:id="rId16"/>
    <p:sldId id="272" r:id="rId17"/>
    <p:sldId id="274" r:id="rId18"/>
    <p:sldId id="266" r:id="rId19"/>
    <p:sldId id="269" r:id="rId20"/>
    <p:sldId id="276" r:id="rId21"/>
    <p:sldId id="275" r:id="rId22"/>
    <p:sldId id="26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27" autoAdjust="0"/>
  </p:normalViewPr>
  <p:slideViewPr>
    <p:cSldViewPr snapToGrid="0">
      <p:cViewPr varScale="1">
        <p:scale>
          <a:sx n="73" d="100"/>
          <a:sy n="73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1660140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el-GR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</a:t>
            </a:r>
            <a:r>
              <a:rPr lang="el-GR" b="1" i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εκβιομηχανιση</a:t>
            </a:r>
            <a:endParaRPr lang="el-GR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29854" cy="1517058"/>
          </a:xfrm>
        </p:spPr>
        <p:txBody>
          <a:bodyPr>
            <a:normAutofit fontScale="92500" lnSpcReduction="20000"/>
          </a:bodyPr>
          <a:lstStyle/>
          <a:p>
            <a:r>
              <a:rPr lang="el-GR" sz="36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το πιο ευάλωτο κομμάτι του πληθυσμού της Ευρώπης </a:t>
            </a:r>
          </a:p>
          <a:p>
            <a:r>
              <a:rPr lang="el-GR" sz="3600" b="1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της Αμερικής</a:t>
            </a:r>
            <a:endParaRPr lang="el-GR" sz="3600" b="1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1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ctrTitle"/>
          </p:nvPr>
        </p:nvSpPr>
        <p:spPr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l-GR" i="1" dirty="0" smtClean="0"/>
              <a:t>Η </a:t>
            </a:r>
            <a:r>
              <a:rPr lang="el-GR" i="1" dirty="0" err="1" smtClean="0"/>
              <a:t>απανθρωπη</a:t>
            </a:r>
            <a:r>
              <a:rPr lang="el-GR" i="1" dirty="0" smtClean="0"/>
              <a:t> </a:t>
            </a:r>
            <a:r>
              <a:rPr lang="el-GR" i="1" dirty="0" err="1" smtClean="0"/>
              <a:t>οψη</a:t>
            </a:r>
            <a:endParaRPr lang="el-GR" i="1" dirty="0"/>
          </a:p>
        </p:txBody>
      </p:sp>
      <p:sp>
        <p:nvSpPr>
          <p:cNvPr id="6" name="Υπότιτλος 5"/>
          <p:cNvSpPr>
            <a:spLocks noGrp="1"/>
          </p:cNvSpPr>
          <p:nvPr>
            <p:ph type="subTitle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l-GR" sz="4400" b="1" i="1" dirty="0" smtClean="0">
                <a:solidFill>
                  <a:schemeClr val="accent3">
                    <a:lumMod val="75000"/>
                  </a:schemeClr>
                </a:solidFill>
              </a:rPr>
              <a:t>του συζητούμενου θέματος…</a:t>
            </a:r>
            <a:endParaRPr lang="el-GR" sz="4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3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69" y="1854926"/>
            <a:ext cx="7304262" cy="46016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 smtClean="0"/>
              <a:t>Παιδί της βικτοριανής περιόδου σέρνει κάρο </a:t>
            </a:r>
            <a:br>
              <a:rPr lang="el-GR" sz="3200" dirty="0" smtClean="0"/>
            </a:br>
            <a:r>
              <a:rPr lang="el-GR" sz="3200" dirty="0" smtClean="0"/>
              <a:t>μέσα σε ορυχείο.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8515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05" y="935360"/>
            <a:ext cx="4766310" cy="540012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472" y="935360"/>
            <a:ext cx="3892459" cy="52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165" y="1734256"/>
            <a:ext cx="7080069" cy="4823297"/>
          </a:xfrm>
          <a:prstGeom prst="rect">
            <a:avLst/>
          </a:prstGeom>
        </p:spPr>
      </p:pic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800" dirty="0"/>
              <a:t>Τα παιδιά-σκλάβοι που θεμελίωσαν τη βιομηχανική και οικονομική ανάπτυξη της Αγγλίας....</a:t>
            </a:r>
            <a:br>
              <a:rPr lang="el-GR" sz="2800" dirty="0"/>
            </a:br>
            <a:r>
              <a:rPr lang="el-GR" sz="2800" dirty="0"/>
              <a:t/>
            </a:r>
            <a:br>
              <a:rPr lang="el-GR" sz="2800" dirty="0"/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122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6478"/>
            <a:ext cx="7315200" cy="551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371600" y="261257"/>
            <a:ext cx="9601200" cy="1910443"/>
          </a:xfrm>
        </p:spPr>
        <p:txBody>
          <a:bodyPr>
            <a:normAutofit/>
          </a:bodyPr>
          <a:lstStyle/>
          <a:p>
            <a:pPr algn="ctr"/>
            <a:r>
              <a:rPr lang="el-GR" sz="3000" dirty="0"/>
              <a:t>Δούλευαν 15 ώρες ημερησίως σε συνθήκες εξαθλίωσης. </a:t>
            </a:r>
            <a:r>
              <a:rPr lang="el-GR" sz="3000" dirty="0" smtClean="0"/>
              <a:t>Σωματική και σεξουαλική κακοποίηση…</a:t>
            </a:r>
            <a:r>
              <a:rPr lang="el-GR" sz="3000" dirty="0"/>
              <a:t/>
            </a:r>
            <a:br>
              <a:rPr lang="el-GR" sz="3000" dirty="0"/>
            </a:br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1183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700"/>
            <a:ext cx="12192000" cy="739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719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9980023" cy="1485900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/>
              <a:t>	Εξουθενώνονταν στα ανθρακωρυχεία από έξι ετών.</a:t>
            </a:r>
            <a:endParaRPr lang="el-GR" sz="32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245" y="1533253"/>
            <a:ext cx="6750122" cy="457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6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30" y="420188"/>
            <a:ext cx="4305300" cy="6096000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6727370" y="1894114"/>
            <a:ext cx="47679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/>
              <a:t>Ζούσαν </a:t>
            </a:r>
            <a:r>
              <a:rPr lang="el-GR" sz="3200" dirty="0"/>
              <a:t>μέσα στα τούνελ και </a:t>
            </a:r>
            <a:r>
              <a:rPr lang="el-GR" sz="3200" dirty="0" smtClean="0"/>
              <a:t>πέθαιναν, </a:t>
            </a:r>
            <a:r>
              <a:rPr lang="el-GR" sz="3200" dirty="0"/>
              <a:t>για να ξεχρεώσουν οι οικογένειές τους!...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19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-1100138"/>
            <a:ext cx="11668125" cy="90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650" y="1071154"/>
            <a:ext cx="7620000" cy="5438775"/>
          </a:xfrm>
          <a:prstGeom prst="rect">
            <a:avLst/>
          </a:prstGeom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2390502" y="195943"/>
            <a:ext cx="8582297" cy="875211"/>
          </a:xfrm>
        </p:spPr>
        <p:txBody>
          <a:bodyPr>
            <a:noAutofit/>
          </a:bodyPr>
          <a:lstStyle/>
          <a:p>
            <a:pPr algn="ctr"/>
            <a:r>
              <a:rPr lang="el-GR" sz="2800" dirty="0"/>
              <a:t>Τα μικρότερα αγόρια καθάριζαν τον άνθρακα από τις ακαθαρσίες του εδάφους....</a:t>
            </a:r>
            <a:br>
              <a:rPr lang="el-GR" sz="2800" dirty="0"/>
            </a:br>
            <a:r>
              <a:rPr lang="el-GR" sz="2800" dirty="0"/>
              <a:t/>
            </a:r>
            <a:br>
              <a:rPr lang="el-GR" sz="2800" dirty="0"/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2241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Στις 27 Δεκεμβρίου 1825 η πρώτη ατμομηχανή κάνει την εμφάνισή της στο σιδηροδρομικό δίκτυο της Μ. Βρετανίας.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0422" y="2171700"/>
            <a:ext cx="4541660" cy="40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817" y="1739537"/>
            <a:ext cx="6670766" cy="4794613"/>
          </a:xfrm>
          <a:prstGeom prst="rect">
            <a:avLst/>
          </a:prstGeom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l-GR" sz="2800" dirty="0" smtClean="0"/>
              <a:t>Ήταν χωμένα στα </a:t>
            </a:r>
            <a:r>
              <a:rPr lang="el-GR" sz="2800" dirty="0"/>
              <a:t>λαγούμια του ορυχείου, με μοναδικό φως αυτό που έβγαζε το σπαρματσέτο στο κεφάλι </a:t>
            </a:r>
            <a:r>
              <a:rPr lang="el-GR" sz="2800" dirty="0" smtClean="0"/>
              <a:t>τους....</a:t>
            </a:r>
            <a:r>
              <a:rPr lang="el-GR" sz="2800" dirty="0"/>
              <a:t/>
            </a:r>
            <a:br>
              <a:rPr lang="el-GR" sz="2800" dirty="0"/>
            </a:br>
            <a:r>
              <a:rPr lang="el-GR" sz="2800" dirty="0"/>
              <a:t/>
            </a:r>
            <a:br>
              <a:rPr lang="el-GR" sz="2800" dirty="0"/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309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53" y="1928132"/>
            <a:ext cx="6667500" cy="4438650"/>
          </a:xfrm>
          <a:prstGeom prst="rect">
            <a:avLst/>
          </a:prstGeom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Ανθρακωρυχείο στην </a:t>
            </a:r>
            <a:r>
              <a:rPr lang="el-GR" dirty="0" err="1" smtClean="0"/>
              <a:t>Πενσυλβάνια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33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79" y="1285330"/>
            <a:ext cx="7610475" cy="5324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1371599" y="339634"/>
            <a:ext cx="10019211" cy="783772"/>
          </a:xfrm>
        </p:spPr>
        <p:txBody>
          <a:bodyPr>
            <a:noAutofit/>
          </a:bodyPr>
          <a:lstStyle/>
          <a:p>
            <a:pPr algn="ctr"/>
            <a:r>
              <a:rPr lang="el-GR" sz="3200" dirty="0"/>
              <a:t>Η φωτογραφία του ανήλικου ανθρακωρύχου που σόκαρε την κοινωνία και άλλαξε τη νομοθεσία. ...</a:t>
            </a:r>
            <a:br>
              <a:rPr lang="el-GR" sz="3200" dirty="0"/>
            </a:br>
            <a:r>
              <a:rPr lang="el-GR" sz="3200" dirty="0"/>
              <a:t/>
            </a:r>
            <a:br>
              <a:rPr lang="el-GR" sz="3200" dirty="0"/>
            </a:b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41874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Τα εγκαίνια της σιδηροδρομικής γραμμής Πειραιά – Αθήνας – Κορίνθου (1895)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9009" y="1972850"/>
            <a:ext cx="6054088" cy="41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Το </a:t>
            </a:r>
            <a:r>
              <a:rPr lang="el-GR" sz="3200" dirty="0"/>
              <a:t>πρώτο ατμόπλοιο (κατά τη διάρκεια του πολέμου της Κριμαίας)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073" y="1808445"/>
            <a:ext cx="5241131" cy="40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 Dion </a:t>
            </a:r>
            <a:r>
              <a:rPr lang="en-US" dirty="0" err="1" smtClean="0"/>
              <a:t>Bouton</a:t>
            </a:r>
            <a:r>
              <a:rPr lang="en-US" dirty="0" smtClean="0"/>
              <a:t> </a:t>
            </a:r>
            <a:r>
              <a:rPr lang="en-US" dirty="0" err="1" smtClean="0"/>
              <a:t>puteaux</a:t>
            </a:r>
            <a:r>
              <a:rPr lang="en-US" dirty="0" smtClean="0"/>
              <a:t> -  </a:t>
            </a:r>
            <a:r>
              <a:rPr lang="el-GR" dirty="0" smtClean="0"/>
              <a:t>‘Ένα από τα πρώτα αυτοκίνητα του τέλους του 19</a:t>
            </a:r>
            <a:r>
              <a:rPr lang="el-GR" baseline="30000" dirty="0" smtClean="0"/>
              <a:t>ου</a:t>
            </a:r>
            <a:r>
              <a:rPr lang="el-GR" dirty="0" smtClean="0"/>
              <a:t> αι.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640" y="1891430"/>
            <a:ext cx="6447483" cy="41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3200" dirty="0" smtClean="0"/>
              <a:t>Το 1890 ο Γάλλος </a:t>
            </a:r>
            <a:r>
              <a:rPr lang="el-GR" sz="3200" dirty="0" err="1" smtClean="0"/>
              <a:t>Αντέρ</a:t>
            </a:r>
            <a:r>
              <a:rPr lang="el-GR" sz="3200" dirty="0" smtClean="0"/>
              <a:t> κατασκεύασε μια πρώτη μορφή αεροπλάνου, το οποίο ονόμασε «Αίολος». Ήταν ατμοκίνητο μονοπλάνο με φτερά, που έμοιαζε με νυχτερίδα και πραγματοποίησε πτήση μόλις 50 μέτρων.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1740" y="2461726"/>
            <a:ext cx="4413142" cy="42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698863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Το 1876 </a:t>
            </a:r>
            <a:r>
              <a:rPr lang="el-GR" sz="3200" dirty="0"/>
              <a:t>"</a:t>
            </a:r>
            <a:r>
              <a:rPr lang="el-GR" sz="3200" dirty="0" smtClean="0"/>
              <a:t>γεννιέται</a:t>
            </a:r>
            <a:r>
              <a:rPr lang="el-GR" sz="3200" dirty="0"/>
              <a:t>" το </a:t>
            </a:r>
            <a:r>
              <a:rPr lang="el-GR" sz="3200" dirty="0" smtClean="0"/>
              <a:t>τηλέφωνο. Εφευρέτης του ο Σκότος Αλέξανδρος </a:t>
            </a:r>
            <a:r>
              <a:rPr lang="el-GR" sz="3200" dirty="0" err="1" smtClean="0"/>
              <a:t>Γκράχαμ</a:t>
            </a:r>
            <a:r>
              <a:rPr lang="el-GR" sz="3200" dirty="0" smtClean="0"/>
              <a:t> Μπελ.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6353" y="1390390"/>
            <a:ext cx="3959851" cy="517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9810206" cy="1770017"/>
          </a:xfrm>
        </p:spPr>
        <p:txBody>
          <a:bodyPr>
            <a:noAutofit/>
          </a:bodyPr>
          <a:lstStyle/>
          <a:p>
            <a:r>
              <a:rPr lang="el-GR" sz="3600" dirty="0" smtClean="0"/>
              <a:t>Ο Αμερικανός Θωμάς </a:t>
            </a:r>
            <a:r>
              <a:rPr lang="el-GR" sz="3600" dirty="0" err="1" smtClean="0"/>
              <a:t>Έντισον</a:t>
            </a:r>
            <a:r>
              <a:rPr lang="el-GR" sz="3600" dirty="0" smtClean="0"/>
              <a:t> είναι ο δημιουργός του φωνόγραφου, του ηλεκτρικού λαμπτήρα και της κινηματογραφικής μηχανής.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1521" y="3102100"/>
            <a:ext cx="2988606" cy="2975323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3444" y="2872135"/>
            <a:ext cx="2608139" cy="328625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00" y="3102100"/>
            <a:ext cx="2807899" cy="305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TM10001105[[fn=Περικοπή]]</Template>
  <TotalTime>344</TotalTime>
  <Words>267</Words>
  <Application>Microsoft Office PowerPoint</Application>
  <PresentationFormat>Ευρεία οθόνη</PresentationFormat>
  <Paragraphs>21</Paragraphs>
  <Slides>22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4" baseType="lpstr">
      <vt:lpstr>Franklin Gothic Book</vt:lpstr>
      <vt:lpstr>Crop</vt:lpstr>
      <vt:lpstr>Η εκβιομηχανιση</vt:lpstr>
      <vt:lpstr>Στις 27 Δεκεμβρίου 1825 η πρώτη ατμομηχανή κάνει την εμφάνισή της στο σιδηροδρομικό δίκτυο της Μ. Βρετανίας.</vt:lpstr>
      <vt:lpstr>Τα εγκαίνια της σιδηροδρομικής γραμμής Πειραιά – Αθήνας – Κορίνθου (1895)</vt:lpstr>
      <vt:lpstr>Το πρώτο ατμόπλοιο (κατά τη διάρκεια του πολέμου της Κριμαίας)</vt:lpstr>
      <vt:lpstr>De Dion Bouton puteaux -  ‘Ένα από τα πρώτα αυτοκίνητα του τέλους του 19ου αι. </vt:lpstr>
      <vt:lpstr>Το 1890 ο Γάλλος Αντέρ κατασκεύασε μια πρώτη μορφή αεροπλάνου, το οποίο ονόμασε «Αίολος». Ήταν ατμοκίνητο μονοπλάνο με φτερά, που έμοιαζε με νυχτερίδα και πραγματοποίησε πτήση μόλις 50 μέτρων.</vt:lpstr>
      <vt:lpstr>Παρουσίαση του PowerPoint</vt:lpstr>
      <vt:lpstr>Το 1876 "γεννιέται" το τηλέφωνο. Εφευρέτης του ο Σκότος Αλέξανδρος Γκράχαμ Μπελ.</vt:lpstr>
      <vt:lpstr>Ο Αμερικανός Θωμάς Έντισον είναι ο δημιουργός του φωνόγραφου, του ηλεκτρικού λαμπτήρα και της κινηματογραφικής μηχανής.</vt:lpstr>
      <vt:lpstr>Η απανθρωπη οψη</vt:lpstr>
      <vt:lpstr>Παιδί της βικτοριανής περιόδου σέρνει κάρο  μέσα σε ορυχείο.</vt:lpstr>
      <vt:lpstr>Παρουσίαση του PowerPoint</vt:lpstr>
      <vt:lpstr>Τα παιδιά-σκλάβοι που θεμελίωσαν τη βιομηχανική και οικονομική ανάπτυξη της Αγγλίας....  </vt:lpstr>
      <vt:lpstr>Δούλευαν 15 ώρες ημερησίως σε συνθήκες εξαθλίωσης. Σωματική και σεξουαλική κακοποίηση… </vt:lpstr>
      <vt:lpstr>Παρουσίαση του PowerPoint</vt:lpstr>
      <vt:lpstr> Εξουθενώνονταν στα ανθρακωρυχεία από έξι ετών.</vt:lpstr>
      <vt:lpstr>Παρουσίαση του PowerPoint</vt:lpstr>
      <vt:lpstr>Παρουσίαση του PowerPoint</vt:lpstr>
      <vt:lpstr>Τα μικρότερα αγόρια καθάριζαν τον άνθρακα από τις ακαθαρσίες του εδάφους....  </vt:lpstr>
      <vt:lpstr>Ήταν χωμένα στα λαγούμια του ορυχείου, με μοναδικό φως αυτό που έβγαζε το σπαρματσέτο στο κεφάλι τους....  </vt:lpstr>
      <vt:lpstr>Ανθρακωρυχείο στην Πενσυλβάνια</vt:lpstr>
      <vt:lpstr>Η φωτογραφία του ανήλικου ανθρακωρύχου που σόκαρε την κοινωνία και άλλαξε τη νομοθεσία. ...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εκβιομηχανιση</dc:title>
  <dc:creator>dell e5570</dc:creator>
  <cp:lastModifiedBy>dell e5570</cp:lastModifiedBy>
  <cp:revision>15</cp:revision>
  <dcterms:created xsi:type="dcterms:W3CDTF">2021-12-05T23:53:06Z</dcterms:created>
  <dcterms:modified xsi:type="dcterms:W3CDTF">2021-12-20T21:05:15Z</dcterms:modified>
</cp:coreProperties>
</file>