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1" r:id="rId4"/>
    <p:sldId id="267" r:id="rId5"/>
    <p:sldId id="268" r:id="rId6"/>
    <p:sldId id="269" r:id="rId7"/>
    <p:sldId id="264" r:id="rId8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50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3342" y="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6A326EB-FAF7-406C-936B-1FE9064C5E07}" type="datetime1">
              <a:rPr lang="el-GR" smtClean="0"/>
              <a:t>8/11/2025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F98EB6-3A9A-492F-A13B-1F6986DEA11E}" type="datetime1">
              <a:rPr lang="el-GR" noProof="0" smtClean="0"/>
              <a:t>8/11/2025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66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736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93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 με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Γραφικό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Ελεύθερο σχήμα: Σχήμα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40" name="Ελεύθερο σχήμα: Σχήμα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41" name="Ελεύθερο σχήμα: Σχήμα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6" name="Ελεύθερο σχήμα: Σχήμα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7" name="Ελεύθερη σχεδίαση: Σχήμα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9" name="Ελεύθερο σχήμα: Σχήμα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6" name="Ελεύθερο σχήμα: Σχήμα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ο σχήμα: Σχήμα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1" name="Ελεύθερη σχεδίαση: Σχήμα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5" name="Ελεύθερη σχεδίαση: Σχήμα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ΚΑΝΤΕ ΚΛΙΚ ΓΙΑ ΕΠΕΞΕΡΓΑΣΊΑ ΤΟΥ ΠΡΩΤΟΤΥΠΟΥ</a:t>
            </a:r>
          </a:p>
        </p:txBody>
      </p:sp>
      <p:sp>
        <p:nvSpPr>
          <p:cNvPr id="42" name="Θέση εικόνας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Παρουσίαση</a:t>
            </a:r>
            <a:br>
              <a:rPr lang="el-GR" noProof="0"/>
            </a:br>
            <a:r>
              <a:rPr lang="el-GR" noProof="0"/>
              <a:t>Τίτλος</a:t>
            </a:r>
          </a:p>
        </p:txBody>
      </p:sp>
      <p:sp>
        <p:nvSpPr>
          <p:cNvPr id="45" name="Θέση κειμένου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ΜΗΝΑΣ</a:t>
            </a:r>
            <a:br>
              <a:rPr lang="el-GR" noProof="0"/>
            </a:br>
            <a:r>
              <a:rPr lang="el-G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ευχαριστιώ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Γραφικό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Ελεύθερη σχεδίαση: Σχήμα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41" name="Ελεύθερο σχήμα: Σχήμα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14" name="Ελεύθερη σχεδίαση: Σχήμα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2" name="Ελεύθερη σχεδίαση: Σχήμα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6" name="Ελεύθερο σχήμα: Σχήμα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1" name="Ελεύθερο σχήμα: Σχήμα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3" name="Ελεύθερο σχήμα: Σχήμα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5" name="Ελεύθερο σχήμα: Σχήμα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1" name="Τίτλος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Ευχαριστούμε!</a:t>
            </a:r>
          </a:p>
        </p:txBody>
      </p:sp>
      <p:grpSp>
        <p:nvGrpSpPr>
          <p:cNvPr id="23" name="Γραφικό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Ελεύθερο σχήμα: Σχήμα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5" name="Ελεύθερο σχήμα: Σχήμα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30" name="Θέση εικόνας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35" name="Θέση κειμένου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Γραφικό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Ελεύθερο σχήμα: Σχήμα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40" name="Ελεύθερο σχήμα: Σχήμα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41" name="Ελεύθερο σχήμα: Σχήμα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6" name="Ελεύθερο σχήμα: Σχήμα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7" name="Ελεύθερη σχεδίαση: Σχήμα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9" name="Ελεύθερο σχήμα: Σχήμα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6" name="Ελεύθερο σχήμα: Σχήμα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ο σχήμα: Σχήμα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1" name="Ελεύθερη σχεδίαση: Σχήμα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5" name="Ελεύθερη σχεδίαση: Σχήμα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Παρουσίαση</a:t>
            </a:r>
            <a:br>
              <a:rPr lang="el-GR" noProof="0"/>
            </a:br>
            <a:r>
              <a:rPr lang="el-GR" noProof="0"/>
              <a:t>Τίτλος</a:t>
            </a:r>
          </a:p>
        </p:txBody>
      </p:sp>
      <p:sp>
        <p:nvSpPr>
          <p:cNvPr id="23" name="Υπότιτλος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Γραφικό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Ελεύθερη σχεδίαση: Σχήμα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ο σχήμα: Σχήμα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4" name="Ελεύθερη σχεδίαση: Σχήμα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Διαφάνεια διαχωρισμού</a:t>
            </a:r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1" name="Θέση κειμένου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7" name="Τίτλο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22" name="Θέση περιεχομένου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7" name="Τίτλο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17" name="Θέση περιεχομένου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8" name="Θέση περιεχομένου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7" name="Τίτλο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17" name="Θέση κειμένου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18" name="Θέση περιεχομένου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9" name="Θέση κειμένου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20" name="Θέση περιεχομένου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Γραφικό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Ελεύθερη σχεδίαση: Σχήμα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ο σχήμα: Σχήμα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6" name="Γραφικό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7" name="Γραφικό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7" name="Ελεύθερη σχεδίαση: Σχήμα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8" name="Ελεύθερο σχήμα: Σχήμα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6" name="Θέση περιεχομένου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9" name="Θέση κειμένου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2_Γραφή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Γραφικό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Ελεύθερη σχεδίαση: Σχήμα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ο σχήμα: Σχήμα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6" name="Γραφικό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7" name="Γραφικό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7" name="Ελεύθερη σχεδίαση: Σχήμα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8" name="Ελεύθερο σχήμα: Σχήμα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7" name="Θέση εικόνας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18" name="Θέση κειμένου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7" name="Τίτλο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Κάντε κλικ για να επεξεργαστείτε το 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1_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7" name="Τίτλος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 με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Γραφικό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Ελεύθερη σχεδίαση: Σχήμα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ο σχήμα: Σχήμα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4" name="Ελεύθερη σχεδίαση: Σχήμα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5" name="Γραφικό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6" name="Θέση εικόνας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Γραφικό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Διαφάνεια διαχωρισμού</a:t>
            </a:r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Γραφικό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Ελεύθερη σχεδίαση: Σχήμα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3" name="Ελεύθερο σχήμα: Σχήμα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grpSp>
        <p:nvGrpSpPr>
          <p:cNvPr id="26" name="Γραφικό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Ελεύθερο σχήμα: Σχήμα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8" name="Ελεύθερο σχήμα: Σχήμα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9" name="Ελεύθερη σχεδίαση: Σχήμα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30" name="Ελεύθερο σχήμα: Σχήμα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Μη αυτόμα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Γραφικό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3" name="Θέση κειμένου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l-GR" noProof="0"/>
              <a:t>1</a:t>
            </a:r>
          </a:p>
        </p:txBody>
      </p:sp>
      <p:sp>
        <p:nvSpPr>
          <p:cNvPr id="26" name="Θέση κειμένου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33" name="Θέση κειμένου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l-GR" noProof="0"/>
              <a:t>2</a:t>
            </a:r>
          </a:p>
        </p:txBody>
      </p:sp>
      <p:sp>
        <p:nvSpPr>
          <p:cNvPr id="34" name="Θέση κειμένου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37" name="Θέση κειμένου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l-GR" noProof="0"/>
              <a:t>3</a:t>
            </a:r>
          </a:p>
        </p:txBody>
      </p:sp>
      <p:sp>
        <p:nvSpPr>
          <p:cNvPr id="38" name="Θέση κειμένου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40" name="Θέση κειμένου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43" name="Θέση κειμένου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45" name="Θέση κειμένου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46" name="Θέση κειμένου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48" name="Θέση κειμένου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49" name="Θέση κειμένου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50" name="Θέση κειμένου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55" name="Θέση εικόνας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56" name="Θέση εικόνας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57" name="Θέση εικόνας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58" name="Θέση εικόνας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Τρόπος χρήσης αυτού του προτύπου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άταξη κειμένο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Γραφικό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Ελεύθερη σχεδίαση: Σχήμα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9" name="Ελεύθερο σχήμα: Σχήμα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ΤΩΝ ΣΤΥΛ ΤΟΥ ΤΙΤΛΟΥ ΠΡΩΤΥΠΟΥ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10" name="Γραφικό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1" name="Γραφικό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3" name="Τίτλος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Διάταξη κειμένου 1</a:t>
            </a:r>
          </a:p>
        </p:txBody>
      </p:sp>
      <p:sp>
        <p:nvSpPr>
          <p:cNvPr id="17" name="Θέση κειμένου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grpSp>
        <p:nvGrpSpPr>
          <p:cNvPr id="19" name="Γραφικό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Ελεύθερο σχήμα: Σχήμα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1" name="Ελεύθερη σχεδίαση: Σχήμα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2" name="Ελεύθερη σχεδίαση: Σχήμα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4" name="Θέση εικόνας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άταξη κειμένο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Γραφικό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Ελεύθερη σχεδίαση: Σχήμα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0" name="Ελεύθερο σχήμα: Σχήμα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l-GR" noProof="0"/>
              <a:t>ΗΗ.ΜΜ.20XX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Γραφικό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2" name="Γραφικό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16" name="Τίτλος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Διάταξη κειμένου 2</a:t>
            </a:r>
          </a:p>
        </p:txBody>
      </p:sp>
      <p:sp>
        <p:nvSpPr>
          <p:cNvPr id="17" name="Θέση κειμένου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ΤΩΝ ΣΤΥΛ ΤΟΥ ΤΙΤΛΟΥ ΠΡΩΤΥΠΟΥ</a:t>
            </a:r>
          </a:p>
        </p:txBody>
      </p:sp>
      <p:sp>
        <p:nvSpPr>
          <p:cNvPr id="18" name="Θέση κειμένου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sp>
        <p:nvSpPr>
          <p:cNvPr id="20" name="Θέση κειμένου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</p:txBody>
      </p:sp>
      <p:grpSp>
        <p:nvGrpSpPr>
          <p:cNvPr id="22" name="Γραφικό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Ελεύθερη σχεδίαση: Σχήμα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4" name="Ελεύθερο σχήμα: Σχήμα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5" name="Ελεύθερη σχεδίαση: Σχήμα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7" name="Θέση εικόνας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 με υπότιτλου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Γραφικό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Ελεύθερη σχεδίαση: Σχήμα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20" name="Ελεύθερο σχήμα: Σχήμα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Τίτλος της ενότητας 1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10" name="Γραφικό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1" name="Γραφικό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3" name="Τίτλος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Σύγκριση</a:t>
            </a:r>
          </a:p>
        </p:txBody>
      </p:sp>
      <p:sp>
        <p:nvSpPr>
          <p:cNvPr id="15" name="Θέση κειμένου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Τίτλος της ενότητας 1</a:t>
            </a:r>
          </a:p>
        </p:txBody>
      </p:sp>
      <p:sp>
        <p:nvSpPr>
          <p:cNvPr id="16" name="Θέση περιεχομένου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l-GR" noProof="0"/>
              <a:t>Κάντε κλικ για επεξεργασία των στυλ υποδείγματος κειμένου</a:t>
            </a:r>
          </a:p>
          <a:p>
            <a:pPr lvl="1" rtl="0"/>
            <a:r>
              <a:rPr lang="el-GR" noProof="0"/>
              <a:t>Δεύτερου επιπέδου</a:t>
            </a:r>
          </a:p>
        </p:txBody>
      </p:sp>
      <p:sp>
        <p:nvSpPr>
          <p:cNvPr id="17" name="Θέση κειμένου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ΤΟΥ ΣΤΥΛ ΤΙΤΛΟΥ ΥΠΟΔΕΙΓΜΑΤΟΣ</a:t>
            </a:r>
          </a:p>
        </p:txBody>
      </p:sp>
      <p:sp>
        <p:nvSpPr>
          <p:cNvPr id="22" name="Ελεύθερη σχεδίαση: Σχήμα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3" name="Ελεύθερο σχήμα: Σχήμα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γραφή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Γραφικό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Ελεύθερη σχεδίαση: Σχήμα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ο σχήμα: Σχήμα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6" name="Γραφικό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7" name="Γραφικό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Διαφάνεια γραφήματος</a:t>
            </a:r>
          </a:p>
        </p:txBody>
      </p:sp>
      <p:sp>
        <p:nvSpPr>
          <p:cNvPr id="10" name="Θέση κειμένου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ΤΩΝ ΣΤΥΛ ΤΟΥ ΤΙΤΛΟΥ ΠΡΩΤΥΠΟΥ</a:t>
            </a:r>
          </a:p>
        </p:txBody>
      </p:sp>
      <p:sp>
        <p:nvSpPr>
          <p:cNvPr id="23" name="Σύμβολο κράτησης θέσης γραφήματος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προσθήκη γραφήματος</a:t>
            </a:r>
          </a:p>
        </p:txBody>
      </p:sp>
      <p:sp>
        <p:nvSpPr>
          <p:cNvPr id="27" name="Ελεύθερη σχεδίαση: Σχήμα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28" name="Ελεύθερο σχήμα: Σχήμα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πίνακ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Γραφικό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Ελεύθερη σχεδίαση: Σχήμα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ο σχήμα: Σχήμα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6" name="Γραφικό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7" name="Γραφικό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Διαφάνεια πίνακα</a:t>
            </a:r>
          </a:p>
        </p:txBody>
      </p:sp>
      <p:sp>
        <p:nvSpPr>
          <p:cNvPr id="10" name="Θέση κειμένου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ΤΩΝ ΣΤΥΛ ΤΟΥ ΤΙΤΛΟΥ ΠΡΩΤΥΠΟΥ</a:t>
            </a:r>
          </a:p>
        </p:txBody>
      </p:sp>
      <p:sp>
        <p:nvSpPr>
          <p:cNvPr id="15" name="Σύμβολο κράτησης θέσης πίνακα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προσθήκη πίνακα</a:t>
            </a:r>
          </a:p>
        </p:txBody>
      </p:sp>
      <p:sp>
        <p:nvSpPr>
          <p:cNvPr id="17" name="Ελεύθερο σχήμα: Σχήμα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8" name="Ελεύθερο σχήμα: Σχήμα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Γραφικό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Ελεύθερο σχήμα: Σχήμα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8" name="Ελεύθερο σχήμα: Σχήμα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grpSp>
        <p:nvGrpSpPr>
          <p:cNvPr id="9" name="Γραφικό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Ελεύθερο σχήμα: Σχήμα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1" name="Ελεύθερη σχεδίαση: Σχήμα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3" name="Ελεύθερη σχεδίαση: Σχήμα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16" name="Θέση κειμένου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l-GR" noProof="0"/>
              <a:t>ΕΠΕΞΕΡΓΑΣΊΑ ΤΩΝ ΣΤΥΛ ΤΟΥ ΤΙΤΛΟΥ ΠΡΩΤΥΠΟΥ</a:t>
            </a:r>
          </a:p>
        </p:txBody>
      </p:sp>
      <p:sp>
        <p:nvSpPr>
          <p:cNvPr id="20" name="Θέση εικόνας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25" name="Τίτλος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Η "μεγάλη εικόνα"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Βίντε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Γραφικό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Ελεύθερο σχήμα: Σχήμα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  <p:sp>
          <p:nvSpPr>
            <p:cNvPr id="11" name="Ελεύθερο σχήμα: Σχήμα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l-GR" noProof="0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l-GR" noProof="0"/>
              <a:t>ΚΑΝΤΕ ΚΛΙΚ ΓΙΑ ΕΠΕΞΕΡΓΑΣΙΑ ΤΟΥ ΣΤΥΛ ΤΙΤΛΟΥ ΠΡΩΤΟΤΥΠΟΥ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ΠΡΟΣΘΗΚΗ ΥΠΟΣΕΛΙΔΟΥ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13" name="Σύμβολο κράτησης θέσης πολυμέσων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l-GR" noProof="0"/>
              <a:t>Κάντε κλικ στο εικονίδιο για προσθήκη πολυμέσων</a:t>
            </a:r>
          </a:p>
        </p:txBody>
      </p:sp>
      <p:sp>
        <p:nvSpPr>
          <p:cNvPr id="17" name="Ελεύθερη σχεδίαση: Σχήμα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6" name="Ελεύθερο σχήμα: Σχήμα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l-GR" noProof="0"/>
              <a:t> </a:t>
            </a:r>
          </a:p>
        </p:txBody>
      </p:sp>
      <p:sp>
        <p:nvSpPr>
          <p:cNvPr id="19" name="Ελεύθερη σχεδίαση: Σχήμα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  <p:sp>
        <p:nvSpPr>
          <p:cNvPr id="18" name="Ελεύθερο σχήμα: Σχήμα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l-GR" noProof="0" dirty="0"/>
              <a:t>ΗΗ.ΜΜ.20XX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82867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el-GR" noProof="0" dirty="0"/>
              <a:t>ΠΡΟΣΘΗΚΗ ΥΠΟΣΕΛΙΔΟΥ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272459" y="2968916"/>
            <a:ext cx="4851352" cy="1261234"/>
          </a:xfrm>
        </p:spPr>
        <p:txBody>
          <a:bodyPr rtlCol="0">
            <a:normAutofit fontScale="90000"/>
          </a:bodyPr>
          <a:lstStyle/>
          <a:p>
            <a:pPr rtl="0"/>
            <a:r>
              <a:rPr lang="el-GR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Μέσα Μεταφοράς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/>
              <a:t>Ξανθοπούλου Βασιλική</a:t>
            </a:r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r>
              <a:rPr lang="el-GR" dirty="0"/>
              <a:t>20025-2026</a:t>
            </a:r>
          </a:p>
        </p:txBody>
      </p:sp>
      <p:pic>
        <p:nvPicPr>
          <p:cNvPr id="9" name="Θέση εικόνας 8" descr="Παιδιά στο γραφείο που κοιτάζουν ένα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23051" y="944975"/>
            <a:ext cx="4632315" cy="783224"/>
          </a:xfrm>
        </p:spPr>
        <p:txBody>
          <a:bodyPr rtlCol="0">
            <a:noAutofit/>
          </a:bodyPr>
          <a:lstStyle/>
          <a:p>
            <a:pPr rtl="0"/>
            <a:r>
              <a:rPr lang="el-GR" sz="3200" dirty="0"/>
              <a:t>ΑΤΟΜΙΚΗΣ Ή ΜΑΖΙΚΗΣ ΜΕΤΑΦΟΡΑΣ</a:t>
            </a: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9910" y="6083940"/>
            <a:ext cx="2828671" cy="365125"/>
          </a:xfrm>
        </p:spPr>
        <p:txBody>
          <a:bodyPr rtlCol="0"/>
          <a:lstStyle/>
          <a:p>
            <a:pPr rtl="0"/>
            <a:endParaRPr lang="el-GR" dirty="0"/>
          </a:p>
        </p:txBody>
      </p:sp>
      <p:pic>
        <p:nvPicPr>
          <p:cNvPr id="25" name="Θέση εικόνας 24" descr="Παιδί που κρατά μολύβι ενώ χρωματίζει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6B890FC-0ECF-4BDE-9F92-D17D6635B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2946">
            <a:off x="5092939" y="904883"/>
            <a:ext cx="5742235" cy="53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endParaRPr lang="el-GR" sz="3200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 rtlCol="0">
            <a:noAutofit/>
          </a:bodyPr>
          <a:lstStyle/>
          <a:p>
            <a:pPr rtl="0"/>
            <a:r>
              <a:rPr lang="el-GR" sz="4000" dirty="0"/>
              <a:t>Μέσα μεταφοράς της ξηράς</a:t>
            </a:r>
          </a:p>
        </p:txBody>
      </p:sp>
      <p:graphicFrame>
        <p:nvGraphicFramePr>
          <p:cNvPr id="7" name="Σύμβολο κράτησης θέσης πίνακα 6" descr="πίνακας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614447641"/>
              </p:ext>
            </p:extLst>
          </p:nvPr>
        </p:nvGraphicFramePr>
        <p:xfrm>
          <a:off x="6050896" y="1161524"/>
          <a:ext cx="5230583" cy="707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26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673719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1673719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1673719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</a:tblGrid>
              <a:tr h="522099">
                <a:tc>
                  <a:txBody>
                    <a:bodyPr/>
                    <a:lstStyle/>
                    <a:p>
                      <a:pPr rtl="0"/>
                      <a:endParaRPr lang="el-GR" sz="1200" b="1" noProof="0" dirty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l-GR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l-GR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l-GR" sz="1600" b="1" noProof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10653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600" b="1" i="0" kern="1200" noProof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Θέμα 1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10653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600" b="1" i="0" kern="1200" noProof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Θέμα 2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10653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600" b="1" i="0" kern="1200" noProof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Θέμα 3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10653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600" b="1" i="0" kern="1200" noProof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Θέμα 4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10653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600" b="1" i="0" kern="1200" noProof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Θέμα 5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l-GR" smtClean="0"/>
              <a:t>3</a:t>
            </a:fld>
            <a:endParaRPr lang="el-GR"/>
          </a:p>
        </p:txBody>
      </p:sp>
      <p:pic>
        <p:nvPicPr>
          <p:cNvPr id="8" name="Εικόνα 7" descr="Εικόνα που περιέχει τροχός, χερσαίο όχημα, όχημα, ελαστ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179C3AF-3471-4BB9-6305-8DB60B5CC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910" y="0"/>
            <a:ext cx="7936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17B6A8D-A5C9-54F2-2C39-29ECEBC6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noProof="0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2332DA5-0828-D55B-DCD8-25B289F9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l-GR" noProof="0" smtClean="0"/>
              <a:t>4</a:t>
            </a:fld>
            <a:endParaRPr lang="el-GR" noProof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1D04B6C-8E56-819E-FF6A-36DD91E19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Μέσα μεταφοράς της ξηράς</a:t>
            </a:r>
          </a:p>
          <a:p>
            <a:endParaRPr lang="el-GR" dirty="0"/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98C3D0D1-44D1-E8D8-E2F5-26D7ADA76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50548" y="1"/>
            <a:ext cx="8495014" cy="5685664"/>
          </a:xfrm>
        </p:spPr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9392AF01-8862-05F1-F6FD-64FF6DC2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7BC3DA0-51E8-2857-D48F-3D49591FD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831" y="15402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1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1E5EBA1-1361-4F09-4AC8-C91AFD37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l-GR" noProof="0" smtClean="0"/>
              <a:t>5</a:t>
            </a:fld>
            <a:endParaRPr lang="el-GR" noProof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937B615-797D-0B0B-2B9B-9187386D7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Μέσα μεταφοράς της θάλασσας</a:t>
            </a:r>
          </a:p>
        </p:txBody>
      </p:sp>
      <p:pic>
        <p:nvPicPr>
          <p:cNvPr id="7" name="Θέση εικόνας 6">
            <a:extLst>
              <a:ext uri="{FF2B5EF4-FFF2-40B4-BE49-F238E27FC236}">
                <a16:creationId xmlns:a16="http://schemas.microsoft.com/office/drawing/2014/main" id="{E2C4F11B-8FC9-D2BC-48FB-FBCA48D0C2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985" r="7985"/>
          <a:stretch>
            <a:fillRect/>
          </a:stretch>
        </p:blipFill>
        <p:spPr>
          <a:xfrm>
            <a:off x="4334933" y="293511"/>
            <a:ext cx="7471068" cy="4628445"/>
          </a:xfrm>
          <a:prstGeom prst="rect">
            <a:avLst/>
          </a:prstGeom>
        </p:spPr>
      </p:pic>
      <p:sp>
        <p:nvSpPr>
          <p:cNvPr id="6" name="Τίτλος 5">
            <a:extLst>
              <a:ext uri="{FF2B5EF4-FFF2-40B4-BE49-F238E27FC236}">
                <a16:creationId xmlns:a16="http://schemas.microsoft.com/office/drawing/2014/main" id="{B20007DA-8A55-D498-F921-1DE16F68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513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522CFF30-A77C-FF0D-111C-45F2E9EE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noProof="0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47DE4D8-8DFF-CE01-160C-8D29461F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l-GR" noProof="0" smtClean="0"/>
              <a:t>6</a:t>
            </a:fld>
            <a:endParaRPr lang="el-GR" noProof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F8614FE-78D3-621C-D38A-0B226DE2B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Μέσα μεταφοράς του αέρα</a:t>
            </a:r>
          </a:p>
        </p:txBody>
      </p:sp>
      <p:pic>
        <p:nvPicPr>
          <p:cNvPr id="7" name="Θέση εικόνας 6">
            <a:extLst>
              <a:ext uri="{FF2B5EF4-FFF2-40B4-BE49-F238E27FC236}">
                <a16:creationId xmlns:a16="http://schemas.microsoft.com/office/drawing/2014/main" id="{D07D8F96-BA16-669C-4976-D811259B04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985" r="7985"/>
          <a:stretch>
            <a:fillRect/>
          </a:stretch>
        </p:blipFill>
        <p:spPr>
          <a:xfrm>
            <a:off x="4763911" y="319050"/>
            <a:ext cx="6592711" cy="3927802"/>
          </a:xfrm>
          <a:prstGeom prst="rect">
            <a:avLst/>
          </a:prstGeom>
        </p:spPr>
      </p:pic>
      <p:sp>
        <p:nvSpPr>
          <p:cNvPr id="6" name="Τίτλος 5">
            <a:extLst>
              <a:ext uri="{FF2B5EF4-FFF2-40B4-BE49-F238E27FC236}">
                <a16:creationId xmlns:a16="http://schemas.microsoft.com/office/drawing/2014/main" id="{57CD6471-FB13-4422-FF6A-623D76DE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4306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/>
              <a:t>Ευχαριστώ!</a:t>
            </a:r>
          </a:p>
        </p:txBody>
      </p:sp>
      <p:pic>
        <p:nvPicPr>
          <p:cNvPr id="7" name="Θέση εικόνας 6" descr="Αγόρι που μεταφέρει κόκκινο σακίδιο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1208873_TF66931380_Win32" id="{98D33B46-7B70-43A7-8188-B83B2E302B3B}" vid="{2A0D9F4D-5216-4E60-A1F3-C399BFB66B4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για δημοτικά σχολεία</Template>
  <TotalTime>23</TotalTime>
  <Words>46</Words>
  <Application>Microsoft Office PowerPoint</Application>
  <PresentationFormat>Ευρεία οθόνη</PresentationFormat>
  <Paragraphs>23</Paragraphs>
  <Slides>7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Franklin Gothic Book</vt:lpstr>
      <vt:lpstr>Times New Roman</vt:lpstr>
      <vt:lpstr>Θέμα του Office</vt:lpstr>
      <vt:lpstr>Μέσα Μεταφοράς</vt:lpstr>
      <vt:lpstr>ΑΤΟΜΙΚΗΣ Ή ΜΑΖΙΚΗΣ ΜΕΤΑΦΟΡΑΣ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Ευχαριστώ!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basxantho@gmail.com</dc:creator>
  <cp:lastModifiedBy>basxantho@gmail.com</cp:lastModifiedBy>
  <cp:revision>2</cp:revision>
  <dcterms:created xsi:type="dcterms:W3CDTF">2025-11-02T15:31:08Z</dcterms:created>
  <dcterms:modified xsi:type="dcterms:W3CDTF">2025-11-08T18:27:48Z</dcterms:modified>
</cp:coreProperties>
</file>