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53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18/2/2023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18/2/2023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18/2/2023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18/2/2023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18/2/2023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18/2/2023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18/2/2023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owner\Desktop\MAUHMATA\&#913;&#929;&#935;&#913;&#921;&#913;\&#945;&#961;&#967;&#945;&#953;&#945;%20&#946;\&#921;&#923;&#921;&#913;&#916;&#913;\&#953;&#955;&#953;&#940;&#948;&#945;-&#957;&#949;&#959;\&#929;&#913;&#936;&#937;&#916;&#921;&#913;%20%20&#928;-%20&#928;&#913;&#932;&#929;&#927;&#922;&#923;&#917;&#921;&#913;\&#928;,%20684-691.mp3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owner\Desktop\MAUHMATA\&#913;&#929;&#935;&#913;&#921;&#913;\&#945;&#961;&#967;&#945;&#953;&#945;%20&#946;\&#921;&#923;&#921;&#913;&#916;&#913;\&#953;&#955;&#953;&#940;&#948;&#945;-&#957;&#949;&#959;\&#929;&#913;&#936;&#937;&#916;&#921;&#913;%20%20&#928;-%20&#928;&#913;&#932;&#929;&#927;&#922;&#923;&#917;&#921;&#913;\&#928;%20,%20774-782.mp3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owner\Desktop\MAUHMATA\&#913;&#929;&#935;&#913;&#921;&#913;\&#945;&#961;&#967;&#945;&#953;&#945;%20&#946;\&#921;&#923;&#921;&#913;&#916;&#913;\&#953;&#955;&#953;&#940;&#948;&#945;-&#957;&#949;&#959;\&#929;&#913;&#936;&#937;&#916;&#921;&#913;%20%20&#928;-%20&#928;&#913;&#932;&#929;&#927;&#922;&#923;&#917;&#921;&#913;\&#928;,%20692-697.mp3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owner\Desktop\MAUHMATA\&#913;&#929;&#935;&#913;&#921;&#913;\&#945;&#961;&#967;&#945;&#953;&#945;%20&#946;\&#921;&#923;&#921;&#913;&#916;&#913;\&#953;&#955;&#953;&#940;&#948;&#945;-&#957;&#949;&#959;\&#929;&#913;&#936;&#937;&#916;&#921;&#913;%20%20&#928;-%20&#928;&#913;&#932;&#929;&#927;&#922;&#923;&#917;&#921;&#913;\&#928;,%20698-701.mp3" TargetMode="Externa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owner\Desktop\MAUHMATA\&#913;&#929;&#935;&#913;&#921;&#913;\&#945;&#961;&#967;&#945;&#953;&#945;%20&#946;\&#921;&#923;&#921;&#913;&#916;&#913;\&#953;&#955;&#953;&#940;&#948;&#945;-&#957;&#949;&#959;\&#929;&#913;&#936;&#937;&#916;&#921;&#913;%20%20&#928;-%20&#928;&#913;&#932;&#929;&#927;&#922;&#923;&#917;&#921;&#913;\&#928;,%20702-709.mp3" TargetMode="Externa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owner\Desktop\MAUHMATA\&#913;&#929;&#935;&#913;&#921;&#913;\&#945;&#961;&#967;&#945;&#953;&#945;%20&#946;\&#921;&#923;&#921;&#913;&#916;&#913;\&#953;&#955;&#953;&#940;&#948;&#945;-&#957;&#949;&#959;\&#929;&#913;&#936;&#937;&#916;&#921;&#913;%20%20&#928;-%20&#928;&#913;&#932;&#929;&#927;&#922;&#923;&#917;&#921;&#913;\&#928;,%20710-725.mp3" TargetMode="Externa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owner\Desktop\MAUHMATA\&#913;&#929;&#935;&#913;&#921;&#913;\&#945;&#961;&#967;&#945;&#953;&#945;%20&#946;\&#921;&#923;&#921;&#913;&#916;&#913;\&#953;&#955;&#953;&#940;&#948;&#945;-&#957;&#949;&#959;\&#929;&#913;&#936;&#937;&#916;&#921;&#913;%20%20&#928;-%20&#928;&#913;&#932;&#929;&#927;&#922;&#923;&#917;&#921;&#913;\&#928;,%20726-738.mp3" TargetMode="Externa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owner\Desktop\MAUHMATA\&#913;&#929;&#935;&#913;&#921;&#913;\&#945;&#961;&#967;&#945;&#953;&#945;%20&#946;\&#921;&#923;&#921;&#913;&#916;&#913;\&#953;&#955;&#953;&#940;&#948;&#945;-&#957;&#949;&#959;\&#929;&#913;&#936;&#937;&#916;&#921;&#913;%20%20&#928;-%20&#928;&#913;&#932;&#929;&#927;&#922;&#923;&#917;&#921;&#913;\&#928;,%20%20739-750.mp3" TargetMode="Externa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owner\Desktop\MAUHMATA\&#913;&#929;&#935;&#913;&#921;&#913;\&#945;&#961;&#967;&#945;&#953;&#945;%20&#946;\&#921;&#923;&#921;&#913;&#916;&#913;\&#953;&#955;&#953;&#940;&#948;&#945;-&#957;&#949;&#959;\&#929;&#913;&#936;&#937;&#916;&#921;&#913;%20%20&#928;-%20&#928;&#913;&#932;&#929;&#927;&#922;&#923;&#917;&#921;&#913;\&#928;,%20751-759.mp3" TargetMode="Externa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owner\Desktop\MAUHMATA\&#913;&#929;&#935;&#913;&#921;&#913;\&#945;&#961;&#967;&#945;&#953;&#945;%20&#946;\&#921;&#923;&#921;&#913;&#916;&#913;\&#953;&#955;&#953;&#940;&#948;&#945;-&#957;&#949;&#959;\&#929;&#913;&#936;&#937;&#916;&#921;&#913;%20%20&#928;-%20&#928;&#913;&#932;&#929;&#927;&#922;&#923;&#917;&#921;&#913;\&#928;,%20760-773.mp3" TargetMode="Externa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O </a:t>
            </a:r>
            <a:r>
              <a:rPr lang="el-GR" dirty="0" smtClean="0"/>
              <a:t>Πάτροκλος τυφλώνεται από τις νίκες του</a:t>
            </a:r>
            <a:endParaRPr lang="el-G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84784"/>
            <a:ext cx="9144000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Π, 684-691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449763" y="3306763"/>
            <a:ext cx="244475" cy="244475"/>
          </a:xfrm>
          <a:prstGeom prst="rect">
            <a:avLst/>
          </a:prstGeom>
        </p:spPr>
      </p:pic>
    </p:spTree>
  </p:cSld>
  <p:clrMapOvr>
    <a:masterClrMapping/>
  </p:clrMapOvr>
  <p:transition advClick="0" advTm="16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71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Ο νεκρός </a:t>
            </a:r>
            <a:r>
              <a:rPr lang="el-GR" dirty="0" err="1" smtClean="0"/>
              <a:t>Κεβριόνης</a:t>
            </a:r>
            <a:r>
              <a:rPr lang="el-GR" dirty="0" smtClean="0"/>
              <a:t>- η σκύλευση</a:t>
            </a:r>
            <a:endParaRPr lang="el-GR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556792"/>
            <a:ext cx="8496944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2708920"/>
            <a:ext cx="8555510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Π , 774-78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4449763" y="3306763"/>
            <a:ext cx="244475" cy="244475"/>
          </a:xfrm>
          <a:prstGeom prst="rect">
            <a:avLst/>
          </a:prstGeom>
        </p:spPr>
      </p:pic>
    </p:spTree>
  </p:cSld>
  <p:clrMapOvr>
    <a:masterClrMapping/>
  </p:clrMapOvr>
  <p:transition advClick="0" advTm="1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617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Η αριστεία του Πατρόκλου</a:t>
            </a:r>
            <a:endParaRPr lang="el-G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3727" y="1556792"/>
            <a:ext cx="8514947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Π, 692-697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449763" y="3306763"/>
            <a:ext cx="244475" cy="244475"/>
          </a:xfrm>
          <a:prstGeom prst="rect">
            <a:avLst/>
          </a:prstGeom>
        </p:spPr>
      </p:pic>
    </p:spTree>
  </p:cSld>
  <p:clrMapOvr>
    <a:masterClrMapping/>
  </p:clrMapOvr>
  <p:transition advClick="0" advTm="9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13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dirty="0" smtClean="0"/>
              <a:t>Μόνο  ένας θεός μπορεί να τον σταματήσει</a:t>
            </a:r>
            <a:endParaRPr lang="el-G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621" y="2492896"/>
            <a:ext cx="8132668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Π, 698-701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449763" y="3306763"/>
            <a:ext cx="244475" cy="244475"/>
          </a:xfrm>
          <a:prstGeom prst="rect">
            <a:avLst/>
          </a:prstGeom>
        </p:spPr>
      </p:pic>
    </p:spTree>
  </p:cSld>
  <p:clrMapOvr>
    <a:masterClrMapping/>
  </p:clrMapOvr>
  <p:transition advClick="0" advTm="4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97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dirty="0" smtClean="0"/>
              <a:t>Ο Απόλλωνας αναχαιτίζει τον Πάτροκλο</a:t>
            </a:r>
            <a:endParaRPr lang="el-GR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8039" y="1772816"/>
            <a:ext cx="8935891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Π, 702-709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449763" y="3306763"/>
            <a:ext cx="244475" cy="244475"/>
          </a:xfrm>
          <a:prstGeom prst="rect">
            <a:avLst/>
          </a:prstGeom>
        </p:spPr>
      </p:pic>
    </p:spTree>
  </p:cSld>
  <p:clrMapOvr>
    <a:masterClrMapping/>
  </p:clrMapOvr>
  <p:transition advClick="0" advTm="7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743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dirty="0" smtClean="0"/>
              <a:t>Ο Απόλλωνας ενθαρρύνει τον Έκτορα</a:t>
            </a:r>
            <a:endParaRPr lang="el-GR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323" y="980728"/>
            <a:ext cx="8060117" cy="5667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Π, 710-725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449763" y="3306763"/>
            <a:ext cx="244475" cy="244475"/>
          </a:xfrm>
          <a:prstGeom prst="rect">
            <a:avLst/>
          </a:prstGeom>
        </p:spPr>
      </p:pic>
    </p:spTree>
  </p:cSld>
  <p:clrMapOvr>
    <a:masterClrMapping/>
  </p:clrMapOvr>
  <p:transition advClick="0" advTm="9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53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dirty="0" smtClean="0"/>
              <a:t>Ο Πάτροκλος σκοτώνει τον </a:t>
            </a:r>
            <a:r>
              <a:rPr lang="el-GR" dirty="0" err="1" smtClean="0"/>
              <a:t>Κεβριόνη</a:t>
            </a:r>
            <a:r>
              <a:rPr lang="el-GR" dirty="0" smtClean="0"/>
              <a:t> τον ηνίοχο του  Έκτορα</a:t>
            </a:r>
            <a:endParaRPr lang="el-GR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3" y="1429948"/>
            <a:ext cx="8761646" cy="523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Π, 726-738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449763" y="3306763"/>
            <a:ext cx="244475" cy="244475"/>
          </a:xfrm>
          <a:prstGeom prst="rect">
            <a:avLst/>
          </a:prstGeom>
        </p:spPr>
      </p:pic>
    </p:spTree>
  </p:cSld>
  <p:clrMapOvr>
    <a:masterClrMapping/>
  </p:clrMapOvr>
  <p:transition advClick="0" advTm="8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89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dirty="0" smtClean="0"/>
              <a:t>Ο Πάτροκλος εμπαίζει τον </a:t>
            </a:r>
            <a:r>
              <a:rPr lang="el-GR" dirty="0" err="1" smtClean="0"/>
              <a:t>Κεβριόνη</a:t>
            </a:r>
            <a:endParaRPr lang="el-GR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529672"/>
            <a:ext cx="8725896" cy="513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Π,  739-750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449763" y="3306763"/>
            <a:ext cx="244475" cy="244475"/>
          </a:xfrm>
          <a:prstGeom prst="rect">
            <a:avLst/>
          </a:prstGeom>
        </p:spPr>
      </p:pic>
    </p:spTree>
  </p:cSld>
  <p:clrMapOvr>
    <a:masterClrMapping/>
  </p:clrMapOvr>
  <p:transition advClick="0" advTm="9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322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dirty="0" smtClean="0"/>
              <a:t>Η μάχη γύρω από το σώμα του </a:t>
            </a:r>
            <a:r>
              <a:rPr lang="el-GR" dirty="0" err="1" smtClean="0"/>
              <a:t>Κεβριόνη</a:t>
            </a:r>
            <a:endParaRPr lang="el-GR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592" y="1484784"/>
            <a:ext cx="8550950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Π, 751-759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449763" y="3306763"/>
            <a:ext cx="244475" cy="244475"/>
          </a:xfrm>
          <a:prstGeom prst="rect">
            <a:avLst/>
          </a:prstGeom>
        </p:spPr>
      </p:pic>
    </p:spTree>
  </p:cSld>
  <p:clrMapOvr>
    <a:masterClrMapping/>
  </p:clrMapOvr>
  <p:transition advClick="0" advTm="79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07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1520" y="332656"/>
            <a:ext cx="8229600" cy="922114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Η παρομοίωση</a:t>
            </a:r>
            <a:endParaRPr lang="el-GR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3" y="1357664"/>
            <a:ext cx="8677046" cy="5167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Π, 760-773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449763" y="3306763"/>
            <a:ext cx="244475" cy="244475"/>
          </a:xfrm>
          <a:prstGeom prst="rect">
            <a:avLst/>
          </a:prstGeom>
        </p:spPr>
      </p:pic>
    </p:spTree>
  </p:cSld>
  <p:clrMapOvr>
    <a:masterClrMapping/>
  </p:clrMapOvr>
  <p:transition advClick="0" advTm="10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805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57</Words>
  <Application>Microsoft Office PowerPoint</Application>
  <PresentationFormat>Προβολή στην οθόνη (4:3)</PresentationFormat>
  <Paragraphs>10</Paragraphs>
  <Slides>10</Slides>
  <Notes>0</Notes>
  <HiddenSlides>0</HiddenSlides>
  <MMClips>10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Θέμα του Office</vt:lpstr>
      <vt:lpstr>O Πάτροκλος τυφλώνεται από τις νίκες του</vt:lpstr>
      <vt:lpstr>Η αριστεία του Πατρόκλου</vt:lpstr>
      <vt:lpstr>Μόνο  ένας θεός μπορεί να τον σταματήσει</vt:lpstr>
      <vt:lpstr>Ο Απόλλωνας αναχαιτίζει τον Πάτροκλο</vt:lpstr>
      <vt:lpstr>Ο Απόλλωνας ενθαρρύνει τον Έκτορα</vt:lpstr>
      <vt:lpstr>Ο Πάτροκλος σκοτώνει τον Κεβριόνη τον ηνίοχο του  Έκτορα</vt:lpstr>
      <vt:lpstr>Ο Πάτροκλος εμπαίζει τον Κεβριόνη</vt:lpstr>
      <vt:lpstr>Η μάχη γύρω από το σώμα του Κεβριόνη</vt:lpstr>
      <vt:lpstr>Η παρομοίωση</vt:lpstr>
      <vt:lpstr>Ο νεκρός Κεβριόνης- η σκύλευση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owner</dc:creator>
  <cp:lastModifiedBy>owner</cp:lastModifiedBy>
  <cp:revision>22</cp:revision>
  <dcterms:created xsi:type="dcterms:W3CDTF">2023-02-14T17:15:05Z</dcterms:created>
  <dcterms:modified xsi:type="dcterms:W3CDTF">2023-02-18T20:09:31Z</dcterms:modified>
</cp:coreProperties>
</file>