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4" y="0"/>
            <a:ext cx="9096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5" y="0"/>
            <a:ext cx="91294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65" y="0"/>
            <a:ext cx="90248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80" y="0"/>
            <a:ext cx="91180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7" y="0"/>
            <a:ext cx="9125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1" y="0"/>
            <a:ext cx="91297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40" y="1"/>
            <a:ext cx="9102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87" y="0"/>
            <a:ext cx="9035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386" y="0"/>
            <a:ext cx="91643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PresentationFormat>Προβολή στην οθόνη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    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admin</dc:creator>
  <cp:lastModifiedBy>admin</cp:lastModifiedBy>
  <cp:revision>3</cp:revision>
  <dcterms:created xsi:type="dcterms:W3CDTF">2021-10-27T14:05:01Z</dcterms:created>
  <dcterms:modified xsi:type="dcterms:W3CDTF">2021-10-27T14:28:45Z</dcterms:modified>
</cp:coreProperties>
</file>