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46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EC71-FF82-4E42-9751-F359711E3AA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E6C1-197A-4A6F-BBC7-30E53C96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3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2896-DC72-A317-5EEA-A15A6474D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Αινείας φεύγει από τη φλεγόμενη Τροία κουβαλώντας στους ώμους τον πατέρα του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59BC2-C490-CB23-69F2-F93830BDF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E3763-64A0-DB00-7B9D-3F9BE71C3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11" y="548489"/>
            <a:ext cx="4188761" cy="59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7A5A9-3649-8C8B-5A63-E7718DFFD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28" y="1919591"/>
            <a:ext cx="7365461" cy="40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385EC-2428-DFD1-D170-5A1FED652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77" y="1484909"/>
            <a:ext cx="8510081" cy="47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8864D-CF0A-5D07-866E-E848678F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7" y="2321668"/>
            <a:ext cx="7076873" cy="39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17ADD-0781-C122-9067-B12F6D37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6" y="1848256"/>
            <a:ext cx="8244191" cy="45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F085D-A380-6F33-7DB4-0232A68F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8" y="1828800"/>
            <a:ext cx="7952361" cy="44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B6631-19EB-AE90-1BDA-E884B2B9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3908"/>
            <a:ext cx="9126166" cy="50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45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</TotalTime>
  <Words>13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Ο Αινείας φεύγει από τη φλεγόμενη Τροία κουβαλώντας στους ώμους τον πατέρα του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sotiris</dc:creator>
  <cp:lastModifiedBy>sotiris</cp:lastModifiedBy>
  <cp:revision>1</cp:revision>
  <dcterms:created xsi:type="dcterms:W3CDTF">2025-09-28T10:08:56Z</dcterms:created>
  <dcterms:modified xsi:type="dcterms:W3CDTF">2025-09-28T10:12:11Z</dcterms:modified>
</cp:coreProperties>
</file>