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7" r:id="rId13"/>
  </p:sldIdLst>
  <p:sldSz cx="9144000" cy="6858000" type="screen4x3"/>
  <p:notesSz cx="6858000" cy="9144000"/>
  <p:embeddedFontLst>
    <p:embeddedFont>
      <p:font typeface="Twinkl" pitchFamily="2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3480"/>
    <a:srgbClr val="6886A1"/>
    <a:srgbClr val="FFFFFF"/>
    <a:srgbClr val="F0F3F6"/>
    <a:srgbClr val="DE1E5A"/>
    <a:srgbClr val="18A0DB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098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4A8694F2-0A00-4EC6-BBC8-F9B8F71FB47C}"/>
              </a:ext>
            </a:extLst>
          </p:cNvPr>
          <p:cNvSpPr/>
          <p:nvPr/>
        </p:nvSpPr>
        <p:spPr>
          <a:xfrm>
            <a:off x="755650" y="2830545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a) fangs and a cape</a:t>
            </a:r>
          </a:p>
        </p:txBody>
      </p:sp>
      <p:sp>
        <p:nvSpPr>
          <p:cNvPr id="10" name="c">
            <a:extLst>
              <a:ext uri="{FF2B5EF4-FFF2-40B4-BE49-F238E27FC236}">
                <a16:creationId xmlns:a16="http://schemas.microsoft.com/office/drawing/2014/main" id="{1C33B2F4-0501-4B06-82EC-A17E6401164E}"/>
              </a:ext>
            </a:extLst>
          </p:cNvPr>
          <p:cNvSpPr/>
          <p:nvPr/>
        </p:nvSpPr>
        <p:spPr>
          <a:xfrm>
            <a:off x="755650" y="4866066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c) fangs and a vest</a:t>
            </a: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FA9C8ABC-A48A-4049-9508-94C3FA85EDF3}"/>
              </a:ext>
            </a:extLst>
          </p:cNvPr>
          <p:cNvSpPr/>
          <p:nvPr/>
        </p:nvSpPr>
        <p:spPr>
          <a:xfrm>
            <a:off x="755650" y="3848305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b) fangs and a coat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2A0BBE-A561-4802-9D3F-C11C559689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9" t="3441" r="1043"/>
          <a:stretch/>
        </p:blipFill>
        <p:spPr>
          <a:xfrm>
            <a:off x="4572000" y="2281473"/>
            <a:ext cx="3816350" cy="3816350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4566" y="765175"/>
            <a:ext cx="8265814" cy="994306"/>
          </a:xfrm>
          <a:solidFill>
            <a:srgbClr val="4A3480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Question 9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26782"/>
            <a:ext cx="7632700" cy="276999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What does a vampire have?</a:t>
            </a:r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42164A-984B-4F40-96DE-5D552CC12E96}"/>
              </a:ext>
            </a:extLst>
          </p:cNvPr>
          <p:cNvSpPr/>
          <p:nvPr/>
        </p:nvSpPr>
        <p:spPr>
          <a:xfrm>
            <a:off x="4576998" y="2281473"/>
            <a:ext cx="3811352" cy="3811352"/>
          </a:xfrm>
          <a:prstGeom prst="ellipse">
            <a:avLst/>
          </a:prstGeom>
          <a:noFill/>
          <a:ln w="38100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4A458BF-D967-47A7-9F1F-94544F390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726" y="2875111"/>
            <a:ext cx="420280" cy="4376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0F54E5-3C76-4EBC-8D1B-E8BEFDB38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39" y="3939488"/>
            <a:ext cx="488867" cy="416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97D222-981B-497B-80FF-AA2A3BB7AF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39" y="4957249"/>
            <a:ext cx="488867" cy="416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C963D8-5A30-4918-A5DB-A2B144A8EA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76" y="2480867"/>
            <a:ext cx="2773438" cy="341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3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">
            <a:extLst>
              <a:ext uri="{FF2B5EF4-FFF2-40B4-BE49-F238E27FC236}">
                <a16:creationId xmlns:a16="http://schemas.microsoft.com/office/drawing/2014/main" id="{1C33B2F4-0501-4B06-82EC-A17E6401164E}"/>
              </a:ext>
            </a:extLst>
          </p:cNvPr>
          <p:cNvSpPr/>
          <p:nvPr/>
        </p:nvSpPr>
        <p:spPr>
          <a:xfrm>
            <a:off x="755650" y="4866066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c) a mummy</a:t>
            </a: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FA9C8ABC-A48A-4049-9508-94C3FA85EDF3}"/>
              </a:ext>
            </a:extLst>
          </p:cNvPr>
          <p:cNvSpPr/>
          <p:nvPr/>
        </p:nvSpPr>
        <p:spPr>
          <a:xfrm>
            <a:off x="755650" y="3848305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b) a skeleton</a:t>
            </a:r>
          </a:p>
        </p:txBody>
      </p:sp>
      <p:sp>
        <p:nvSpPr>
          <p:cNvPr id="4" name="a">
            <a:extLst>
              <a:ext uri="{FF2B5EF4-FFF2-40B4-BE49-F238E27FC236}">
                <a16:creationId xmlns:a16="http://schemas.microsoft.com/office/drawing/2014/main" id="{4A8694F2-0A00-4EC6-BBC8-F9B8F71FB47C}"/>
              </a:ext>
            </a:extLst>
          </p:cNvPr>
          <p:cNvSpPr/>
          <p:nvPr/>
        </p:nvSpPr>
        <p:spPr>
          <a:xfrm>
            <a:off x="755650" y="2830545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a) a vampire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4566" y="765175"/>
            <a:ext cx="8265814" cy="994306"/>
          </a:xfrm>
          <a:solidFill>
            <a:srgbClr val="4A3480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Question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26782"/>
            <a:ext cx="7632700" cy="276999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 What is this?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2E1796-C260-4783-B77F-84AFA97F5767}"/>
              </a:ext>
            </a:extLst>
          </p:cNvPr>
          <p:cNvGrpSpPr/>
          <p:nvPr/>
        </p:nvGrpSpPr>
        <p:grpSpPr>
          <a:xfrm>
            <a:off x="4576998" y="2281473"/>
            <a:ext cx="3811352" cy="3811352"/>
            <a:chOff x="4576998" y="2281473"/>
            <a:chExt cx="3811352" cy="381135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C1FD748-2EC5-4408-8B06-DDBFBDE3810C}"/>
                </a:ext>
              </a:extLst>
            </p:cNvPr>
            <p:cNvSpPr/>
            <p:nvPr/>
          </p:nvSpPr>
          <p:spPr>
            <a:xfrm>
              <a:off x="4576998" y="2281473"/>
              <a:ext cx="3811352" cy="3811352"/>
            </a:xfrm>
            <a:prstGeom prst="ellipse">
              <a:avLst/>
            </a:prstGeom>
            <a:solidFill>
              <a:srgbClr val="6886A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2036831-CA03-4747-9862-BBA4ECA51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75" r="14875"/>
            <a:stretch/>
          </p:blipFill>
          <p:spPr>
            <a:xfrm>
              <a:off x="4576998" y="2296855"/>
              <a:ext cx="3811352" cy="3795970"/>
            </a:xfrm>
            <a:prstGeom prst="flowChartConnector">
              <a:avLst/>
            </a:prstGeom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8F42164A-984B-4F40-96DE-5D552CC12E96}"/>
              </a:ext>
            </a:extLst>
          </p:cNvPr>
          <p:cNvSpPr/>
          <p:nvPr/>
        </p:nvSpPr>
        <p:spPr>
          <a:xfrm>
            <a:off x="4576998" y="2281473"/>
            <a:ext cx="3811352" cy="3811352"/>
          </a:xfrm>
          <a:prstGeom prst="ellipse">
            <a:avLst/>
          </a:prstGeom>
          <a:noFill/>
          <a:ln w="38100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4A458BF-D967-47A7-9F1F-94544F390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24" y="4899173"/>
            <a:ext cx="420280" cy="4376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0F54E5-3C76-4EBC-8D1B-E8BEFDB38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32" y="2921728"/>
            <a:ext cx="488867" cy="416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97D222-981B-497B-80FF-AA2A3BB7AF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31" y="3932043"/>
            <a:ext cx="488867" cy="416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94395C-E323-4672-8C7B-E3869E2A69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490" y="2491065"/>
            <a:ext cx="1443183" cy="33921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E40E72-C0D4-47D9-9197-4B3F0F70D6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0854" y="3009695"/>
            <a:ext cx="1592468" cy="312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7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">
            <a:extLst>
              <a:ext uri="{FF2B5EF4-FFF2-40B4-BE49-F238E27FC236}">
                <a16:creationId xmlns:a16="http://schemas.microsoft.com/office/drawing/2014/main" id="{1C33B2F4-0501-4B06-82EC-A17E6401164E}"/>
              </a:ext>
            </a:extLst>
          </p:cNvPr>
          <p:cNvSpPr/>
          <p:nvPr/>
        </p:nvSpPr>
        <p:spPr>
          <a:xfrm>
            <a:off x="755650" y="4866066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c) November</a:t>
            </a: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FA9C8ABC-A48A-4049-9508-94C3FA85EDF3}"/>
              </a:ext>
            </a:extLst>
          </p:cNvPr>
          <p:cNvSpPr/>
          <p:nvPr/>
        </p:nvSpPr>
        <p:spPr>
          <a:xfrm>
            <a:off x="755650" y="3848305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b) October</a:t>
            </a:r>
          </a:p>
        </p:txBody>
      </p:sp>
      <p:sp>
        <p:nvSpPr>
          <p:cNvPr id="4" name="a">
            <a:extLst>
              <a:ext uri="{FF2B5EF4-FFF2-40B4-BE49-F238E27FC236}">
                <a16:creationId xmlns:a16="http://schemas.microsoft.com/office/drawing/2014/main" id="{4A8694F2-0A00-4EC6-BBC8-F9B8F71FB47C}"/>
              </a:ext>
            </a:extLst>
          </p:cNvPr>
          <p:cNvSpPr/>
          <p:nvPr/>
        </p:nvSpPr>
        <p:spPr>
          <a:xfrm>
            <a:off x="755650" y="2830545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a) September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4566" y="765175"/>
            <a:ext cx="8265814" cy="994306"/>
          </a:xfrm>
          <a:solidFill>
            <a:srgbClr val="4A3480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Question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26782"/>
            <a:ext cx="7632700" cy="276999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Halloween is in which month?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2E1796-C260-4783-B77F-84AFA97F5767}"/>
              </a:ext>
            </a:extLst>
          </p:cNvPr>
          <p:cNvGrpSpPr/>
          <p:nvPr/>
        </p:nvGrpSpPr>
        <p:grpSpPr>
          <a:xfrm>
            <a:off x="4576998" y="2281473"/>
            <a:ext cx="3811352" cy="3811352"/>
            <a:chOff x="4576998" y="2281473"/>
            <a:chExt cx="3811352" cy="381135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C1FD748-2EC5-4408-8B06-DDBFBDE3810C}"/>
                </a:ext>
              </a:extLst>
            </p:cNvPr>
            <p:cNvSpPr/>
            <p:nvPr/>
          </p:nvSpPr>
          <p:spPr>
            <a:xfrm>
              <a:off x="4576998" y="2281473"/>
              <a:ext cx="3811352" cy="3811352"/>
            </a:xfrm>
            <a:prstGeom prst="ellipse">
              <a:avLst/>
            </a:prstGeom>
            <a:solidFill>
              <a:srgbClr val="6886A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2036831-CA03-4747-9862-BBA4ECA51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75" r="14875"/>
            <a:stretch/>
          </p:blipFill>
          <p:spPr>
            <a:xfrm>
              <a:off x="4576998" y="2296855"/>
              <a:ext cx="3811352" cy="3795970"/>
            </a:xfrm>
            <a:prstGeom prst="flowChartConnector">
              <a:avLst/>
            </a:prstGeom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8F42164A-984B-4F40-96DE-5D552CC12E96}"/>
              </a:ext>
            </a:extLst>
          </p:cNvPr>
          <p:cNvSpPr/>
          <p:nvPr/>
        </p:nvSpPr>
        <p:spPr>
          <a:xfrm>
            <a:off x="4576998" y="2281473"/>
            <a:ext cx="3811352" cy="3811352"/>
          </a:xfrm>
          <a:prstGeom prst="ellipse">
            <a:avLst/>
          </a:prstGeom>
          <a:noFill/>
          <a:ln w="38100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2CD527-9925-45AE-BDCD-F32D228A4D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18" y="3164275"/>
            <a:ext cx="2984712" cy="17829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A458BF-D967-47A7-9F1F-94544F3902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26" y="3935531"/>
            <a:ext cx="420280" cy="4376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0F54E5-3C76-4EBC-8D1B-E8BEFDB38D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32" y="2921728"/>
            <a:ext cx="488867" cy="416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97D222-981B-497B-80FF-AA2A3BB7AF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239" y="4957249"/>
            <a:ext cx="488867" cy="4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">
            <a:extLst>
              <a:ext uri="{FF2B5EF4-FFF2-40B4-BE49-F238E27FC236}">
                <a16:creationId xmlns:a16="http://schemas.microsoft.com/office/drawing/2014/main" id="{1C33B2F4-0501-4B06-82EC-A17E6401164E}"/>
              </a:ext>
            </a:extLst>
          </p:cNvPr>
          <p:cNvSpPr/>
          <p:nvPr/>
        </p:nvSpPr>
        <p:spPr>
          <a:xfrm>
            <a:off x="755650" y="4866066"/>
            <a:ext cx="5509348" cy="585127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c) dress up and go trick-or-treating</a:t>
            </a: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FA9C8ABC-A48A-4049-9508-94C3FA85EDF3}"/>
              </a:ext>
            </a:extLst>
          </p:cNvPr>
          <p:cNvSpPr/>
          <p:nvPr/>
        </p:nvSpPr>
        <p:spPr>
          <a:xfrm>
            <a:off x="755650" y="3848305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b) dress up and dance</a:t>
            </a:r>
          </a:p>
        </p:txBody>
      </p:sp>
      <p:sp>
        <p:nvSpPr>
          <p:cNvPr id="4" name="a">
            <a:extLst>
              <a:ext uri="{FF2B5EF4-FFF2-40B4-BE49-F238E27FC236}">
                <a16:creationId xmlns:a16="http://schemas.microsoft.com/office/drawing/2014/main" id="{4A8694F2-0A00-4EC6-BBC8-F9B8F71FB47C}"/>
              </a:ext>
            </a:extLst>
          </p:cNvPr>
          <p:cNvSpPr/>
          <p:nvPr/>
        </p:nvSpPr>
        <p:spPr>
          <a:xfrm>
            <a:off x="755650" y="2830545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a) wash cars</a:t>
            </a:r>
            <a:endParaRPr lang="en-GB" dirty="0">
              <a:latin typeface="Twinkl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FAD299-5855-4AB3-B785-E9AB444AF6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1" r="7317"/>
          <a:stretch/>
        </p:blipFill>
        <p:spPr>
          <a:xfrm>
            <a:off x="4590426" y="2281473"/>
            <a:ext cx="3811352" cy="3811352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4566" y="765175"/>
            <a:ext cx="8265814" cy="994306"/>
          </a:xfrm>
          <a:solidFill>
            <a:srgbClr val="4A3480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Question 2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26782"/>
            <a:ext cx="7632700" cy="276999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What do some children do on Halloween?</a:t>
            </a:r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42164A-984B-4F40-96DE-5D552CC12E96}"/>
              </a:ext>
            </a:extLst>
          </p:cNvPr>
          <p:cNvSpPr/>
          <p:nvPr/>
        </p:nvSpPr>
        <p:spPr>
          <a:xfrm>
            <a:off x="4576998" y="2281473"/>
            <a:ext cx="3811352" cy="3811352"/>
          </a:xfrm>
          <a:prstGeom prst="ellipse">
            <a:avLst/>
          </a:prstGeom>
          <a:noFill/>
          <a:ln w="38100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4A458BF-D967-47A7-9F1F-94544F390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20" y="4912639"/>
            <a:ext cx="420280" cy="4376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0F54E5-3C76-4EBC-8D1B-E8BEFDB38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32" y="2921728"/>
            <a:ext cx="488867" cy="416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97D222-981B-497B-80FF-AA2A3BB7AF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890" y="3939488"/>
            <a:ext cx="488867" cy="416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614157-07BF-43C0-BFFA-8EF8998970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2474" y="2716753"/>
            <a:ext cx="1614530" cy="29407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6FE768-7661-4B18-B7AE-7E14AAC5CB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40" y="2921728"/>
            <a:ext cx="1345198" cy="275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7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">
            <a:extLst>
              <a:ext uri="{FF2B5EF4-FFF2-40B4-BE49-F238E27FC236}">
                <a16:creationId xmlns:a16="http://schemas.microsoft.com/office/drawing/2014/main" id="{1C33B2F4-0501-4B06-82EC-A17E6401164E}"/>
              </a:ext>
            </a:extLst>
          </p:cNvPr>
          <p:cNvSpPr/>
          <p:nvPr/>
        </p:nvSpPr>
        <p:spPr>
          <a:xfrm>
            <a:off x="755650" y="4866066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c) a bear</a:t>
            </a: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FA9C8ABC-A48A-4049-9508-94C3FA85EDF3}"/>
              </a:ext>
            </a:extLst>
          </p:cNvPr>
          <p:cNvSpPr/>
          <p:nvPr/>
        </p:nvSpPr>
        <p:spPr>
          <a:xfrm>
            <a:off x="755650" y="3848305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b) a ghost</a:t>
            </a:r>
          </a:p>
        </p:txBody>
      </p:sp>
      <p:sp>
        <p:nvSpPr>
          <p:cNvPr id="4" name="a">
            <a:extLst>
              <a:ext uri="{FF2B5EF4-FFF2-40B4-BE49-F238E27FC236}">
                <a16:creationId xmlns:a16="http://schemas.microsoft.com/office/drawing/2014/main" id="{4A8694F2-0A00-4EC6-BBC8-F9B8F71FB47C}"/>
              </a:ext>
            </a:extLst>
          </p:cNvPr>
          <p:cNvSpPr/>
          <p:nvPr/>
        </p:nvSpPr>
        <p:spPr>
          <a:xfrm>
            <a:off x="755650" y="2830545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a) a witch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4566" y="765175"/>
            <a:ext cx="8265814" cy="994306"/>
          </a:xfrm>
          <a:solidFill>
            <a:srgbClr val="4A3480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Question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26782"/>
            <a:ext cx="7632700" cy="276999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Which of these is not a typical Halloween character?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2E1796-C260-4783-B77F-84AFA97F5767}"/>
              </a:ext>
            </a:extLst>
          </p:cNvPr>
          <p:cNvGrpSpPr/>
          <p:nvPr/>
        </p:nvGrpSpPr>
        <p:grpSpPr>
          <a:xfrm>
            <a:off x="4576998" y="2281473"/>
            <a:ext cx="3811352" cy="3811352"/>
            <a:chOff x="4576998" y="2281473"/>
            <a:chExt cx="3811352" cy="381135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C1FD748-2EC5-4408-8B06-DDBFBDE3810C}"/>
                </a:ext>
              </a:extLst>
            </p:cNvPr>
            <p:cNvSpPr/>
            <p:nvPr/>
          </p:nvSpPr>
          <p:spPr>
            <a:xfrm>
              <a:off x="4576998" y="2281473"/>
              <a:ext cx="3811352" cy="3811352"/>
            </a:xfrm>
            <a:prstGeom prst="ellipse">
              <a:avLst/>
            </a:prstGeom>
            <a:solidFill>
              <a:srgbClr val="6886A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2036831-CA03-4747-9862-BBA4ECA51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75" r="14875"/>
            <a:stretch/>
          </p:blipFill>
          <p:spPr>
            <a:xfrm>
              <a:off x="4576998" y="2296855"/>
              <a:ext cx="3811352" cy="3795970"/>
            </a:xfrm>
            <a:prstGeom prst="flowChartConnector">
              <a:avLst/>
            </a:prstGeom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8F42164A-984B-4F40-96DE-5D552CC12E96}"/>
              </a:ext>
            </a:extLst>
          </p:cNvPr>
          <p:cNvSpPr/>
          <p:nvPr/>
        </p:nvSpPr>
        <p:spPr>
          <a:xfrm>
            <a:off x="4576998" y="2281473"/>
            <a:ext cx="3811352" cy="3811352"/>
          </a:xfrm>
          <a:prstGeom prst="ellipse">
            <a:avLst/>
          </a:prstGeom>
          <a:noFill/>
          <a:ln w="38100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4A458BF-D967-47A7-9F1F-94544F390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24" y="4899173"/>
            <a:ext cx="420280" cy="4376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0F54E5-3C76-4EBC-8D1B-E8BEFDB38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32" y="2921728"/>
            <a:ext cx="488867" cy="416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97D222-981B-497B-80FF-AA2A3BB7AF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31" y="3932043"/>
            <a:ext cx="488867" cy="416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9167D7-C649-4FD0-AF96-A9446A7EBE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49" y="3730028"/>
            <a:ext cx="2154379" cy="207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1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">
            <a:extLst>
              <a:ext uri="{FF2B5EF4-FFF2-40B4-BE49-F238E27FC236}">
                <a16:creationId xmlns:a16="http://schemas.microsoft.com/office/drawing/2014/main" id="{1C33B2F4-0501-4B06-82EC-A17E6401164E}"/>
              </a:ext>
            </a:extLst>
          </p:cNvPr>
          <p:cNvSpPr/>
          <p:nvPr/>
        </p:nvSpPr>
        <p:spPr>
          <a:xfrm>
            <a:off x="755650" y="4866066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c) an orange</a:t>
            </a: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FA9C8ABC-A48A-4049-9508-94C3FA85EDF3}"/>
              </a:ext>
            </a:extLst>
          </p:cNvPr>
          <p:cNvSpPr/>
          <p:nvPr/>
        </p:nvSpPr>
        <p:spPr>
          <a:xfrm>
            <a:off x="755650" y="3848305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b) a pumpkin</a:t>
            </a:r>
          </a:p>
        </p:txBody>
      </p:sp>
      <p:sp>
        <p:nvSpPr>
          <p:cNvPr id="4" name="a">
            <a:extLst>
              <a:ext uri="{FF2B5EF4-FFF2-40B4-BE49-F238E27FC236}">
                <a16:creationId xmlns:a16="http://schemas.microsoft.com/office/drawing/2014/main" id="{4A8694F2-0A00-4EC6-BBC8-F9B8F71FB47C}"/>
              </a:ext>
            </a:extLst>
          </p:cNvPr>
          <p:cNvSpPr/>
          <p:nvPr/>
        </p:nvSpPr>
        <p:spPr>
          <a:xfrm>
            <a:off x="755650" y="2830545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a) a melon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EC1AB-9740-4061-B689-69239E84C0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9" t="3441" r="1043"/>
          <a:stretch/>
        </p:blipFill>
        <p:spPr>
          <a:xfrm>
            <a:off x="4572000" y="2281473"/>
            <a:ext cx="3816350" cy="3816350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4566" y="765175"/>
            <a:ext cx="8265814" cy="994306"/>
          </a:xfrm>
          <a:solidFill>
            <a:srgbClr val="4A3480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Question 4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26782"/>
            <a:ext cx="7632700" cy="276999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Which fruit is often carved in to a scary face?</a:t>
            </a:r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42164A-984B-4F40-96DE-5D552CC12E96}"/>
              </a:ext>
            </a:extLst>
          </p:cNvPr>
          <p:cNvSpPr/>
          <p:nvPr/>
        </p:nvSpPr>
        <p:spPr>
          <a:xfrm>
            <a:off x="4576998" y="2281473"/>
            <a:ext cx="3811352" cy="3811352"/>
          </a:xfrm>
          <a:prstGeom prst="ellipse">
            <a:avLst/>
          </a:prstGeom>
          <a:noFill/>
          <a:ln w="38100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4A458BF-D967-47A7-9F1F-94544F390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26" y="3935531"/>
            <a:ext cx="420280" cy="4376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0F54E5-3C76-4EBC-8D1B-E8BEFDB38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32" y="2921728"/>
            <a:ext cx="488867" cy="416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97D222-981B-497B-80FF-AA2A3BB7AF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239" y="4957249"/>
            <a:ext cx="488867" cy="416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752336-7040-4E33-91C9-B477651996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93" y="2652188"/>
            <a:ext cx="1116763" cy="1405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3FBBA6-3BF6-4FD4-8BEB-FBE58D13B3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47" y="2878155"/>
            <a:ext cx="1444697" cy="26295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479733-405C-4E5F-A040-9DC2767AEB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99" y="3904341"/>
            <a:ext cx="820410" cy="11153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FE235EC-6E95-4B20-9871-A6C1525646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08" y="4316581"/>
            <a:ext cx="517192" cy="70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id="{4A8694F2-0A00-4EC6-BBC8-F9B8F71FB47C}"/>
              </a:ext>
            </a:extLst>
          </p:cNvPr>
          <p:cNvSpPr/>
          <p:nvPr/>
        </p:nvSpPr>
        <p:spPr>
          <a:xfrm>
            <a:off x="755650" y="2830545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a) a bat</a:t>
            </a:r>
          </a:p>
        </p:txBody>
      </p:sp>
      <p:sp>
        <p:nvSpPr>
          <p:cNvPr id="10" name="c">
            <a:extLst>
              <a:ext uri="{FF2B5EF4-FFF2-40B4-BE49-F238E27FC236}">
                <a16:creationId xmlns:a16="http://schemas.microsoft.com/office/drawing/2014/main" id="{1C33B2F4-0501-4B06-82EC-A17E6401164E}"/>
              </a:ext>
            </a:extLst>
          </p:cNvPr>
          <p:cNvSpPr/>
          <p:nvPr/>
        </p:nvSpPr>
        <p:spPr>
          <a:xfrm>
            <a:off x="755650" y="4866066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c) A dragon</a:t>
            </a: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FA9C8ABC-A48A-4049-9508-94C3FA85EDF3}"/>
              </a:ext>
            </a:extLst>
          </p:cNvPr>
          <p:cNvSpPr/>
          <p:nvPr/>
        </p:nvSpPr>
        <p:spPr>
          <a:xfrm>
            <a:off x="755650" y="3848305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b) a bird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57D4A8-EB09-4B0F-A96D-FDD00FE732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r="14644"/>
          <a:stretch/>
        </p:blipFill>
        <p:spPr>
          <a:xfrm>
            <a:off x="4593242" y="2281473"/>
            <a:ext cx="3811352" cy="3811352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4566" y="765175"/>
            <a:ext cx="8265814" cy="994306"/>
          </a:xfrm>
          <a:solidFill>
            <a:srgbClr val="4A3480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Question 5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26782"/>
            <a:ext cx="7632700" cy="276999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Which Halloween animal flies around at night?</a:t>
            </a:r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42164A-984B-4F40-96DE-5D552CC12E96}"/>
              </a:ext>
            </a:extLst>
          </p:cNvPr>
          <p:cNvSpPr/>
          <p:nvPr/>
        </p:nvSpPr>
        <p:spPr>
          <a:xfrm>
            <a:off x="4576998" y="2281473"/>
            <a:ext cx="3811352" cy="3811352"/>
          </a:xfrm>
          <a:prstGeom prst="ellipse">
            <a:avLst/>
          </a:prstGeom>
          <a:noFill/>
          <a:ln w="38100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4A458BF-D967-47A7-9F1F-94544F390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529" y="2895587"/>
            <a:ext cx="420280" cy="4376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0F54E5-3C76-4EBC-8D1B-E8BEFDB38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239" y="3937730"/>
            <a:ext cx="488867" cy="416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97D222-981B-497B-80FF-AA2A3BB7AF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239" y="4957249"/>
            <a:ext cx="488867" cy="416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286C1D-832E-4021-8728-60162998BA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15" y="3229721"/>
            <a:ext cx="2969272" cy="165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">
            <a:extLst>
              <a:ext uri="{FF2B5EF4-FFF2-40B4-BE49-F238E27FC236}">
                <a16:creationId xmlns:a16="http://schemas.microsoft.com/office/drawing/2014/main" id="{1C33B2F4-0501-4B06-82EC-A17E6401164E}"/>
              </a:ext>
            </a:extLst>
          </p:cNvPr>
          <p:cNvSpPr/>
          <p:nvPr/>
        </p:nvSpPr>
        <p:spPr>
          <a:xfrm>
            <a:off x="755650" y="4866066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c) white</a:t>
            </a: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FA9C8ABC-A48A-4049-9508-94C3FA85EDF3}"/>
              </a:ext>
            </a:extLst>
          </p:cNvPr>
          <p:cNvSpPr/>
          <p:nvPr/>
        </p:nvSpPr>
        <p:spPr>
          <a:xfrm>
            <a:off x="755650" y="3848305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b) black</a:t>
            </a:r>
          </a:p>
        </p:txBody>
      </p:sp>
      <p:sp>
        <p:nvSpPr>
          <p:cNvPr id="4" name="a">
            <a:extLst>
              <a:ext uri="{FF2B5EF4-FFF2-40B4-BE49-F238E27FC236}">
                <a16:creationId xmlns:a16="http://schemas.microsoft.com/office/drawing/2014/main" id="{4A8694F2-0A00-4EC6-BBC8-F9B8F71FB47C}"/>
              </a:ext>
            </a:extLst>
          </p:cNvPr>
          <p:cNvSpPr/>
          <p:nvPr/>
        </p:nvSpPr>
        <p:spPr>
          <a:xfrm>
            <a:off x="755650" y="2830545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a) grey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EC1AB-9740-4061-B689-69239E84C0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9" t="3441" r="1043"/>
          <a:stretch/>
        </p:blipFill>
        <p:spPr>
          <a:xfrm>
            <a:off x="4572000" y="2281473"/>
            <a:ext cx="3816350" cy="3816350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4566" y="765175"/>
            <a:ext cx="8265814" cy="994306"/>
          </a:xfrm>
          <a:solidFill>
            <a:srgbClr val="4A3480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Question 6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26782"/>
            <a:ext cx="7632700" cy="276999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What colour is a witch’s cat?</a:t>
            </a:r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42164A-984B-4F40-96DE-5D552CC12E96}"/>
              </a:ext>
            </a:extLst>
          </p:cNvPr>
          <p:cNvSpPr/>
          <p:nvPr/>
        </p:nvSpPr>
        <p:spPr>
          <a:xfrm>
            <a:off x="4576998" y="2281473"/>
            <a:ext cx="3811352" cy="3811352"/>
          </a:xfrm>
          <a:prstGeom prst="ellipse">
            <a:avLst/>
          </a:prstGeom>
          <a:noFill/>
          <a:ln w="38100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4A458BF-D967-47A7-9F1F-94544F390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26" y="3935531"/>
            <a:ext cx="420280" cy="4376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0F54E5-3C76-4EBC-8D1B-E8BEFDB38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32" y="2921728"/>
            <a:ext cx="488867" cy="416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97D222-981B-497B-80FF-AA2A3BB7AF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239" y="4957249"/>
            <a:ext cx="488867" cy="416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CD39E7-FF07-4D14-932F-D2AC596B88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54" y="2454296"/>
            <a:ext cx="1792255" cy="33864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FA08D-ABB5-42C7-B7C5-50CEFAAC2F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50" y="3994385"/>
            <a:ext cx="2467143" cy="213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4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">
            <a:extLst>
              <a:ext uri="{FF2B5EF4-FFF2-40B4-BE49-F238E27FC236}">
                <a16:creationId xmlns:a16="http://schemas.microsoft.com/office/drawing/2014/main" id="{1C33B2F4-0501-4B06-82EC-A17E6401164E}"/>
              </a:ext>
            </a:extLst>
          </p:cNvPr>
          <p:cNvSpPr/>
          <p:nvPr/>
        </p:nvSpPr>
        <p:spPr>
          <a:xfrm>
            <a:off x="755650" y="4866066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c) 9</a:t>
            </a: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FA9C8ABC-A48A-4049-9508-94C3FA85EDF3}"/>
              </a:ext>
            </a:extLst>
          </p:cNvPr>
          <p:cNvSpPr/>
          <p:nvPr/>
        </p:nvSpPr>
        <p:spPr>
          <a:xfrm>
            <a:off x="755650" y="3848305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b) 10</a:t>
            </a:r>
          </a:p>
        </p:txBody>
      </p:sp>
      <p:sp>
        <p:nvSpPr>
          <p:cNvPr id="4" name="a">
            <a:extLst>
              <a:ext uri="{FF2B5EF4-FFF2-40B4-BE49-F238E27FC236}">
                <a16:creationId xmlns:a16="http://schemas.microsoft.com/office/drawing/2014/main" id="{4A8694F2-0A00-4EC6-BBC8-F9B8F71FB47C}"/>
              </a:ext>
            </a:extLst>
          </p:cNvPr>
          <p:cNvSpPr/>
          <p:nvPr/>
        </p:nvSpPr>
        <p:spPr>
          <a:xfrm>
            <a:off x="755650" y="2830545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a) 8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4566" y="765175"/>
            <a:ext cx="8265814" cy="994306"/>
          </a:xfrm>
          <a:solidFill>
            <a:srgbClr val="4A3480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Question 7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26782"/>
            <a:ext cx="7632700" cy="276999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How many letters are there in the word </a:t>
            </a:r>
            <a:r>
              <a:rPr lang="en-GB" b="1" dirty="0">
                <a:latin typeface="Twinkl" pitchFamily="2" charset="0"/>
              </a:rPr>
              <a:t>Halloween</a:t>
            </a:r>
            <a:r>
              <a:rPr lang="en-GB" dirty="0">
                <a:latin typeface="Twinkl" pitchFamily="2" charset="0"/>
              </a:rPr>
              <a:t>?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2E1796-C260-4783-B77F-84AFA97F5767}"/>
              </a:ext>
            </a:extLst>
          </p:cNvPr>
          <p:cNvGrpSpPr/>
          <p:nvPr/>
        </p:nvGrpSpPr>
        <p:grpSpPr>
          <a:xfrm>
            <a:off x="4576998" y="2281473"/>
            <a:ext cx="3811352" cy="3811352"/>
            <a:chOff x="4576998" y="2281473"/>
            <a:chExt cx="3811352" cy="381135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C1FD748-2EC5-4408-8B06-DDBFBDE3810C}"/>
                </a:ext>
              </a:extLst>
            </p:cNvPr>
            <p:cNvSpPr/>
            <p:nvPr/>
          </p:nvSpPr>
          <p:spPr>
            <a:xfrm>
              <a:off x="4576998" y="2281473"/>
              <a:ext cx="3811352" cy="3811352"/>
            </a:xfrm>
            <a:prstGeom prst="ellipse">
              <a:avLst/>
            </a:prstGeom>
            <a:solidFill>
              <a:srgbClr val="6886A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2036831-CA03-4747-9862-BBA4ECA51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75" r="14875"/>
            <a:stretch/>
          </p:blipFill>
          <p:spPr>
            <a:xfrm>
              <a:off x="4576998" y="2296855"/>
              <a:ext cx="3811352" cy="3795970"/>
            </a:xfrm>
            <a:prstGeom prst="flowChartConnector">
              <a:avLst/>
            </a:prstGeom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8F42164A-984B-4F40-96DE-5D552CC12E96}"/>
              </a:ext>
            </a:extLst>
          </p:cNvPr>
          <p:cNvSpPr/>
          <p:nvPr/>
        </p:nvSpPr>
        <p:spPr>
          <a:xfrm>
            <a:off x="4576998" y="2281473"/>
            <a:ext cx="3811352" cy="3811352"/>
          </a:xfrm>
          <a:prstGeom prst="ellipse">
            <a:avLst/>
          </a:prstGeom>
          <a:noFill/>
          <a:ln w="38100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4A458BF-D967-47A7-9F1F-94544F390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24" y="4946462"/>
            <a:ext cx="420280" cy="4376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0F54E5-3C76-4EBC-8D1B-E8BEFDB38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32" y="2921728"/>
            <a:ext cx="488867" cy="416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97D222-981B-497B-80FF-AA2A3BB7AF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31" y="3932043"/>
            <a:ext cx="488867" cy="416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78ADC3-4ABD-44B0-9187-A4FA1FEB6D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83" y="2777026"/>
            <a:ext cx="2302977" cy="314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8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">
            <a:extLst>
              <a:ext uri="{FF2B5EF4-FFF2-40B4-BE49-F238E27FC236}">
                <a16:creationId xmlns:a16="http://schemas.microsoft.com/office/drawing/2014/main" id="{1C33B2F4-0501-4B06-82EC-A17E6401164E}"/>
              </a:ext>
            </a:extLst>
          </p:cNvPr>
          <p:cNvSpPr/>
          <p:nvPr/>
        </p:nvSpPr>
        <p:spPr>
          <a:xfrm>
            <a:off x="755650" y="4866066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c) a ghost</a:t>
            </a: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FA9C8ABC-A48A-4049-9508-94C3FA85EDF3}"/>
              </a:ext>
            </a:extLst>
          </p:cNvPr>
          <p:cNvSpPr/>
          <p:nvPr/>
        </p:nvSpPr>
        <p:spPr>
          <a:xfrm>
            <a:off x="755650" y="3848305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b) a cloud</a:t>
            </a:r>
          </a:p>
        </p:txBody>
      </p:sp>
      <p:sp>
        <p:nvSpPr>
          <p:cNvPr id="4" name="a">
            <a:extLst>
              <a:ext uri="{FF2B5EF4-FFF2-40B4-BE49-F238E27FC236}">
                <a16:creationId xmlns:a16="http://schemas.microsoft.com/office/drawing/2014/main" id="{4A8694F2-0A00-4EC6-BBC8-F9B8F71FB47C}"/>
              </a:ext>
            </a:extLst>
          </p:cNvPr>
          <p:cNvSpPr/>
          <p:nvPr/>
        </p:nvSpPr>
        <p:spPr>
          <a:xfrm>
            <a:off x="755650" y="2830545"/>
            <a:ext cx="5509348" cy="598455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r>
              <a:rPr lang="en-GB" dirty="0">
                <a:solidFill>
                  <a:schemeClr val="tx1"/>
                </a:solidFill>
              </a:rPr>
              <a:t>a) a bird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2C6233-7D7A-4BF6-8083-0C1F6A74A4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r="13357"/>
          <a:stretch/>
        </p:blipFill>
        <p:spPr>
          <a:xfrm>
            <a:off x="4567003" y="2279210"/>
            <a:ext cx="3811352" cy="3811352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34566" y="765175"/>
            <a:ext cx="8265814" cy="994306"/>
          </a:xfrm>
          <a:solidFill>
            <a:srgbClr val="4A3480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Question 8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926782"/>
            <a:ext cx="7632700" cy="276999"/>
          </a:xfrm>
          <a:prstGeom prst="rect">
            <a:avLst/>
          </a:prstGeom>
        </p:spPr>
        <p:txBody>
          <a:bodyPr wrap="square" lIns="10800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What might float around a haunted house?</a:t>
            </a:r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42164A-984B-4F40-96DE-5D552CC12E96}"/>
              </a:ext>
            </a:extLst>
          </p:cNvPr>
          <p:cNvSpPr/>
          <p:nvPr/>
        </p:nvSpPr>
        <p:spPr>
          <a:xfrm>
            <a:off x="4576998" y="2281473"/>
            <a:ext cx="3811352" cy="3811352"/>
          </a:xfrm>
          <a:prstGeom prst="ellipse">
            <a:avLst/>
          </a:prstGeom>
          <a:noFill/>
          <a:ln w="38100">
            <a:solidFill>
              <a:srgbClr val="4A3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4A458BF-D967-47A7-9F1F-94544F3902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24" y="4899173"/>
            <a:ext cx="420280" cy="4376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0F54E5-3C76-4EBC-8D1B-E8BEFDB38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32" y="2921728"/>
            <a:ext cx="488867" cy="416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97D222-981B-497B-80FF-AA2A3BB7AF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31" y="3932043"/>
            <a:ext cx="488867" cy="4160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5C65BF-F667-4EBB-9BA0-B1AD6B4122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42" y="4606497"/>
            <a:ext cx="1529234" cy="10230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934E8E-86DA-4A4C-9B6E-DA34B135EA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3041" y="2247340"/>
            <a:ext cx="4039575" cy="389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2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36</TotalTime>
  <Words>221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Twinkl</vt:lpstr>
      <vt:lpstr>Calibri</vt:lpstr>
      <vt:lpstr>Office Theme</vt:lpstr>
      <vt:lpstr>PowerPoint Presentation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Johnson</dc:creator>
  <cp:lastModifiedBy>Harvey Johnson</cp:lastModifiedBy>
  <cp:revision>7</cp:revision>
  <dcterms:created xsi:type="dcterms:W3CDTF">2018-10-08T12:09:17Z</dcterms:created>
  <dcterms:modified xsi:type="dcterms:W3CDTF">2018-10-15T08:13:28Z</dcterms:modified>
</cp:coreProperties>
</file>