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0" r:id="rId12"/>
    <p:sldId id="263" r:id="rId13"/>
    <p:sldId id="270" r:id="rId14"/>
    <p:sldId id="269" r:id="rId15"/>
    <p:sldId id="26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428860" y="0"/>
            <a:ext cx="3752950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emotions</a:t>
            </a:r>
            <a:endParaRPr lang="el-GR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Αποτέλεσμα εικόνας για emotions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47979" cy="4813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Ισοσκελές τρίγωνο"/>
          <p:cNvSpPr/>
          <p:nvPr/>
        </p:nvSpPr>
        <p:spPr>
          <a:xfrm>
            <a:off x="285720" y="214290"/>
            <a:ext cx="2143140" cy="2143140"/>
          </a:xfrm>
          <a:prstGeom prst="triangle">
            <a:avLst/>
          </a:prstGeom>
          <a:ln w="38100">
            <a:solidFill>
              <a:schemeClr val="tx1"/>
            </a:solidFill>
          </a:ln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58" name="Picture 2" descr="Αποτέλεσμα εικόνας για sad people"/>
          <p:cNvPicPr>
            <a:picLocks noChangeAspect="1" noChangeArrowheads="1"/>
          </p:cNvPicPr>
          <p:nvPr/>
        </p:nvPicPr>
        <p:blipFill>
          <a:blip r:embed="rId2"/>
          <a:srcRect l="17739" t="5357" r="5629"/>
          <a:stretch>
            <a:fillRect/>
          </a:stretch>
        </p:blipFill>
        <p:spPr bwMode="auto">
          <a:xfrm>
            <a:off x="0" y="3643290"/>
            <a:ext cx="393046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Σχετική εικόνα"/>
          <p:cNvPicPr>
            <a:picLocks noChangeAspect="1" noChangeArrowheads="1"/>
          </p:cNvPicPr>
          <p:nvPr/>
        </p:nvPicPr>
        <p:blipFill>
          <a:blip r:embed="rId3"/>
          <a:srcRect l="5969" t="12500" r="8973"/>
          <a:stretch>
            <a:fillRect/>
          </a:stretch>
        </p:blipFill>
        <p:spPr bwMode="auto">
          <a:xfrm>
            <a:off x="5072034" y="0"/>
            <a:ext cx="40719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secure.i.telegraph.co.uk/multimedia/archive/02784/bored-child_278402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6330" y="4100518"/>
            <a:ext cx="4417670" cy="275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3571868" y="35716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sick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1472" y="300037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sad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429388" y="357187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bored</a:t>
            </a:r>
            <a:endParaRPr lang="el-G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642918"/>
            <a:ext cx="557213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When you loose a game you feel </a:t>
            </a:r>
            <a:r>
              <a:rPr lang="en-US" sz="2800" dirty="0" smtClean="0">
                <a:sym typeface="Wingdings" pitchFamily="2" charset="2"/>
              </a:rPr>
              <a:t>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857884" y="214290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Bored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Sad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happy</a:t>
            </a:r>
            <a:endParaRPr lang="el-GR" sz="2800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2071678"/>
            <a:ext cx="649581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watch a scary movie you feel 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715140" y="1857364"/>
            <a:ext cx="200026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frightened 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calm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sick</a:t>
            </a:r>
            <a:endParaRPr lang="el-GR" sz="2800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5715008" y="3500438"/>
            <a:ext cx="150019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scared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excited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angry</a:t>
            </a:r>
            <a:endParaRPr lang="el-GR" sz="2800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0" y="4000504"/>
            <a:ext cx="5463483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get a present you feel 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0" y="5500702"/>
            <a:ext cx="5857916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your life seems the same way every day you feel 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215074" y="5214950"/>
            <a:ext cx="235742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excited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upset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bored</a:t>
            </a:r>
            <a:endParaRPr lang="el-GR" sz="28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9" grpId="0" build="allAtOnce" animBg="1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000505"/>
            <a:ext cx="6143636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get lost in a strange place you feel </a:t>
            </a:r>
          </a:p>
          <a:p>
            <a:pPr marL="0" lvl="6">
              <a:buFont typeface="Arial" pitchFamily="34" charset="0"/>
              <a:buChar char="•"/>
            </a:pPr>
            <a:endParaRPr lang="el-GR" sz="2800" dirty="0" smtClean="0">
              <a:sym typeface="Wingdings" pitchFamily="2" charset="2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428604"/>
            <a:ext cx="511685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write a test you feel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857884" y="214290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sick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nervous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excited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2214554"/>
            <a:ext cx="5318123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have a fever you feel 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072198" y="1857364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scared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angry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sick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500826" y="4000504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calm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scared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happy</a:t>
            </a:r>
            <a:endParaRPr lang="el-GR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6" grpId="0" uiExpand="1" build="allAtOnce" animBg="1"/>
      <p:bldP spid="7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3857628"/>
            <a:ext cx="6143636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</a:t>
            </a:r>
            <a:r>
              <a:rPr lang="en-US" sz="2800" dirty="0" smtClean="0"/>
              <a:t>someone takes your book without asking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marL="0" lvl="6">
              <a:buFont typeface="Arial" pitchFamily="34" charset="0"/>
              <a:buChar char="•"/>
            </a:pPr>
            <a:endParaRPr lang="el-GR" sz="2800" dirty="0" smtClean="0">
              <a:sym typeface="Wingdings" pitchFamily="2" charset="2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428604"/>
            <a:ext cx="511685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</a:t>
            </a:r>
            <a:r>
              <a:rPr lang="en-US" sz="2800" dirty="0" smtClean="0"/>
              <a:t>get some bad news</a:t>
            </a:r>
            <a:r>
              <a:rPr lang="en-US" sz="2800" dirty="0" smtClean="0">
                <a:sym typeface="Wingdings" pitchFamily="2" charset="2"/>
              </a:rPr>
              <a:t>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857884" y="214290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nervou</a:t>
            </a:r>
            <a:r>
              <a:rPr lang="en-US" sz="2800" dirty="0" smtClean="0"/>
              <a:t>s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/>
              <a:t>sad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excited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2214554"/>
            <a:ext cx="5318123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6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When you </a:t>
            </a:r>
            <a:r>
              <a:rPr lang="en-US" sz="2800" dirty="0" smtClean="0"/>
              <a:t>break a friend's </a:t>
            </a:r>
            <a:r>
              <a:rPr lang="en-US" sz="2800" dirty="0" err="1" smtClean="0"/>
              <a:t>favourite</a:t>
            </a:r>
            <a:r>
              <a:rPr lang="en-US" sz="2800" dirty="0" smtClean="0"/>
              <a:t> toy</a:t>
            </a:r>
            <a:r>
              <a:rPr lang="el-GR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072198" y="1928802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scared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mad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sorry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357950" y="3857628"/>
            <a:ext cx="15716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calm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angry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excited</a:t>
            </a:r>
            <a:endParaRPr lang="el-GR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draw the face according to the emotion"/>
          <p:cNvPicPr/>
          <p:nvPr/>
        </p:nvPicPr>
        <p:blipFill>
          <a:blip r:embed="rId2"/>
          <a:srcRect b="23364"/>
          <a:stretch>
            <a:fillRect/>
          </a:stretch>
        </p:blipFill>
        <p:spPr bwMode="auto">
          <a:xfrm>
            <a:off x="0" y="0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Αποτέλεσμα εικόνας για drawings emotions"/>
          <p:cNvPicPr>
            <a:picLocks noChangeAspect="1" noChangeArrowheads="1"/>
          </p:cNvPicPr>
          <p:nvPr/>
        </p:nvPicPr>
        <p:blipFill>
          <a:blip r:embed="rId3"/>
          <a:srcRect l="25527" t="31609"/>
          <a:stretch>
            <a:fillRect/>
          </a:stretch>
        </p:blipFill>
        <p:spPr bwMode="auto">
          <a:xfrm>
            <a:off x="0" y="2928934"/>
            <a:ext cx="919489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8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</a:t>
            </a:r>
            <a:r>
              <a:rPr lang="en-US" sz="5400" b="1" dirty="0" smtClean="0">
                <a:solidFill>
                  <a:srgbClr val="00B050"/>
                </a:solidFill>
              </a:rPr>
              <a:t>Z</a:t>
            </a:r>
            <a:r>
              <a:rPr lang="en-US" sz="5400" b="1" dirty="0" smtClean="0">
                <a:solidFill>
                  <a:srgbClr val="FF9900"/>
                </a:solidFill>
              </a:rPr>
              <a:t>O</a:t>
            </a:r>
            <a:r>
              <a:rPr lang="en-US" sz="5400" b="1" dirty="0" smtClean="0">
                <a:solidFill>
                  <a:srgbClr val="FF0000"/>
                </a:solidFill>
              </a:rPr>
              <a:t>N</a:t>
            </a:r>
            <a:r>
              <a:rPr lang="en-US" sz="5400" b="1" dirty="0" smtClean="0">
                <a:solidFill>
                  <a:schemeClr val="accent1"/>
                </a:solidFill>
              </a:rPr>
              <a:t>E</a:t>
            </a:r>
            <a:r>
              <a:rPr lang="en-US" sz="5400" b="1" dirty="0" smtClean="0"/>
              <a:t>S</a:t>
            </a:r>
            <a:r>
              <a:rPr lang="en-US" sz="5400" dirty="0" smtClean="0"/>
              <a:t> OF REGULATION</a:t>
            </a:r>
            <a:endParaRPr lang="el-GR" sz="5400" dirty="0"/>
          </a:p>
        </p:txBody>
      </p:sp>
      <p:pic>
        <p:nvPicPr>
          <p:cNvPr id="17410" name="Picture 2" descr="http://web.mit.edu/2.744/studentSubmissions/humanUseAnalysis/vsoares/traffic_light_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37359"/>
            <a:ext cx="6429388" cy="5520642"/>
          </a:xfrm>
          <a:prstGeom prst="rect">
            <a:avLst/>
          </a:prstGeom>
          <a:noFill/>
        </p:spPr>
      </p:pic>
      <p:sp>
        <p:nvSpPr>
          <p:cNvPr id="6" name="5 - Ισοσκελές τρίγωνο"/>
          <p:cNvSpPr/>
          <p:nvPr/>
        </p:nvSpPr>
        <p:spPr>
          <a:xfrm>
            <a:off x="500034" y="4000504"/>
            <a:ext cx="2143140" cy="2143140"/>
          </a:xfrm>
          <a:prstGeom prst="triangle">
            <a:avLst/>
          </a:prstGeom>
          <a:ln w="38100">
            <a:solidFill>
              <a:schemeClr val="tx1"/>
            </a:solidFill>
          </a:ln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69726" t="20833" r="14453" b="34375"/>
          <a:stretch>
            <a:fillRect/>
          </a:stretch>
        </p:blipFill>
        <p:spPr bwMode="auto">
          <a:xfrm>
            <a:off x="0" y="0"/>
            <a:ext cx="1704544" cy="2714620"/>
          </a:xfrm>
          <a:prstGeom prst="rect">
            <a:avLst/>
          </a:prstGeom>
          <a:noFill/>
        </p:spPr>
      </p:pic>
      <p:pic>
        <p:nvPicPr>
          <p:cNvPr id="16386" name="Picture 2" descr="https://www.ldatschool.ca/wp-content/uploads/2014/02/A-teachers-journey-with-student-self-advocacy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38250" t="6704" r="12249"/>
          <a:stretch>
            <a:fillRect/>
          </a:stretch>
        </p:blipFill>
        <p:spPr bwMode="auto">
          <a:xfrm>
            <a:off x="0" y="3274209"/>
            <a:ext cx="3071834" cy="358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Αποτέλεσμα εικόνας για calm people"/>
          <p:cNvPicPr>
            <a:picLocks noChangeAspect="1" noChangeArrowheads="1"/>
          </p:cNvPicPr>
          <p:nvPr/>
        </p:nvPicPr>
        <p:blipFill>
          <a:blip r:embed="rId4">
            <a:lum bright="10000" contrast="-10000"/>
          </a:blip>
          <a:srcRect l="6667" r="5714"/>
          <a:stretch>
            <a:fillRect/>
          </a:stretch>
        </p:blipFill>
        <p:spPr bwMode="auto">
          <a:xfrm>
            <a:off x="1857356" y="0"/>
            <a:ext cx="38915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Αποτέλεσμα εικόνας για excited face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19795" r="33284"/>
          <a:stretch>
            <a:fillRect/>
          </a:stretch>
        </p:blipFill>
        <p:spPr bwMode="auto">
          <a:xfrm>
            <a:off x="6529494" y="3000372"/>
            <a:ext cx="261450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2928926" y="357187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happy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5775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excited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72198" y="85723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Calm, relaxed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2187" t="16667" r="41993" b="34375"/>
          <a:stretch>
            <a:fillRect/>
          </a:stretch>
        </p:blipFill>
        <p:spPr bwMode="auto">
          <a:xfrm>
            <a:off x="0" y="0"/>
            <a:ext cx="1559476" cy="2714644"/>
          </a:xfrm>
          <a:prstGeom prst="rect">
            <a:avLst/>
          </a:prstGeom>
          <a:noFill/>
        </p:spPr>
      </p:pic>
      <p:pic>
        <p:nvPicPr>
          <p:cNvPr id="15366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 l="28125"/>
          <a:stretch>
            <a:fillRect/>
          </a:stretch>
        </p:blipFill>
        <p:spPr bwMode="auto">
          <a:xfrm>
            <a:off x="0" y="3810740"/>
            <a:ext cx="3286148" cy="304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Αποτέλεσμα εικόνας για annoyed child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 l="16666" t="7500" r="18333" b="13749"/>
          <a:stretch>
            <a:fillRect/>
          </a:stretch>
        </p:blipFill>
        <p:spPr bwMode="auto">
          <a:xfrm>
            <a:off x="1714481" y="0"/>
            <a:ext cx="389164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Αποτέλεσμα εικόνας για scared of dogs"/>
          <p:cNvPicPr>
            <a:picLocks noChangeAspect="1" noChangeArrowheads="1"/>
          </p:cNvPicPr>
          <p:nvPr/>
        </p:nvPicPr>
        <p:blipFill>
          <a:blip r:embed="rId5">
            <a:lum contrast="-10000"/>
          </a:blip>
          <a:srcRect l="16845" t="12715" r="15039" b="7543"/>
          <a:stretch>
            <a:fillRect/>
          </a:stretch>
        </p:blipFill>
        <p:spPr bwMode="auto">
          <a:xfrm>
            <a:off x="4571968" y="3220039"/>
            <a:ext cx="4572032" cy="36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5929322" y="42860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upset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71736" y="50006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Nervous,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anxious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15074" y="257174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Scared, afraid</a:t>
            </a:r>
            <a:endParaRPr lang="el-G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3476" t="16667" r="66602" b="34375"/>
          <a:stretch>
            <a:fillRect/>
          </a:stretch>
        </p:blipFill>
        <p:spPr bwMode="auto">
          <a:xfrm>
            <a:off x="0" y="0"/>
            <a:ext cx="2428860" cy="3357586"/>
          </a:xfrm>
          <a:prstGeom prst="rect">
            <a:avLst/>
          </a:prstGeom>
          <a:noFill/>
        </p:spPr>
      </p:pic>
      <p:pic>
        <p:nvPicPr>
          <p:cNvPr id="20482" name="Picture 2" descr="Σχετική εικόνα"/>
          <p:cNvPicPr>
            <a:picLocks noChangeAspect="1" noChangeArrowheads="1"/>
          </p:cNvPicPr>
          <p:nvPr/>
        </p:nvPicPr>
        <p:blipFill>
          <a:blip r:embed="rId3"/>
          <a:srcRect l="20625" r="18437"/>
          <a:stretch>
            <a:fillRect/>
          </a:stretch>
        </p:blipFill>
        <p:spPr bwMode="auto">
          <a:xfrm>
            <a:off x="6219667" y="3523517"/>
            <a:ext cx="2928958" cy="333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Σχετική εικόνα"/>
          <p:cNvPicPr>
            <a:picLocks noChangeAspect="1" noChangeArrowheads="1"/>
          </p:cNvPicPr>
          <p:nvPr/>
        </p:nvPicPr>
        <p:blipFill>
          <a:blip r:embed="rId4"/>
          <a:srcRect t="12386" b="19089"/>
          <a:stretch>
            <a:fillRect/>
          </a:stretch>
        </p:blipFill>
        <p:spPr bwMode="auto">
          <a:xfrm>
            <a:off x="0" y="3621546"/>
            <a:ext cx="3122604" cy="3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Σχετική εικόνα"/>
          <p:cNvPicPr>
            <a:picLocks noChangeAspect="1" noChangeArrowheads="1"/>
          </p:cNvPicPr>
          <p:nvPr/>
        </p:nvPicPr>
        <p:blipFill>
          <a:blip r:embed="rId5"/>
          <a:srcRect l="19264" t="13531" r="16523"/>
          <a:stretch>
            <a:fillRect/>
          </a:stretch>
        </p:blipFill>
        <p:spPr bwMode="auto">
          <a:xfrm>
            <a:off x="2357422" y="0"/>
            <a:ext cx="3571900" cy="319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6000760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angry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643670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furious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214678" y="492919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Frightened 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Ισοσκελές τρίγωνο"/>
          <p:cNvSpPr/>
          <p:nvPr/>
        </p:nvSpPr>
        <p:spPr>
          <a:xfrm>
            <a:off x="285720" y="214290"/>
            <a:ext cx="2143140" cy="2143140"/>
          </a:xfrm>
          <a:prstGeom prst="triangle">
            <a:avLst/>
          </a:prstGeom>
          <a:ln w="38100">
            <a:solidFill>
              <a:schemeClr val="tx1"/>
            </a:solidFill>
          </a:ln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58" name="Picture 2" descr="Αποτέλεσμα εικόνας για sad people"/>
          <p:cNvPicPr>
            <a:picLocks noChangeAspect="1" noChangeArrowheads="1"/>
          </p:cNvPicPr>
          <p:nvPr/>
        </p:nvPicPr>
        <p:blipFill>
          <a:blip r:embed="rId2"/>
          <a:srcRect l="17739" t="5357" r="5629"/>
          <a:stretch>
            <a:fillRect/>
          </a:stretch>
        </p:blipFill>
        <p:spPr bwMode="auto">
          <a:xfrm>
            <a:off x="0" y="3643290"/>
            <a:ext cx="393046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Σχετική εικόνα"/>
          <p:cNvPicPr>
            <a:picLocks noChangeAspect="1" noChangeArrowheads="1"/>
          </p:cNvPicPr>
          <p:nvPr/>
        </p:nvPicPr>
        <p:blipFill>
          <a:blip r:embed="rId3"/>
          <a:srcRect l="5969" t="12500" r="8973"/>
          <a:stretch>
            <a:fillRect/>
          </a:stretch>
        </p:blipFill>
        <p:spPr bwMode="auto">
          <a:xfrm>
            <a:off x="5072034" y="0"/>
            <a:ext cx="40719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secure.i.telegraph.co.uk/multimedia/archive/02784/bored-child_278402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6330" y="4100518"/>
            <a:ext cx="4417670" cy="275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3571868" y="35716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sick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1472" y="300037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sad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429388" y="357187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bored</a:t>
            </a:r>
            <a:endParaRPr lang="el-G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69726" t="20833" r="14453" b="34375"/>
          <a:stretch>
            <a:fillRect/>
          </a:stretch>
        </p:blipFill>
        <p:spPr bwMode="auto">
          <a:xfrm>
            <a:off x="0" y="0"/>
            <a:ext cx="1704544" cy="2714620"/>
          </a:xfrm>
          <a:prstGeom prst="rect">
            <a:avLst/>
          </a:prstGeom>
          <a:noFill/>
        </p:spPr>
      </p:pic>
      <p:pic>
        <p:nvPicPr>
          <p:cNvPr id="16386" name="Picture 2" descr="https://www.ldatschool.ca/wp-content/uploads/2014/02/A-teachers-journey-with-student-self-advocacy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38250" t="6704" r="12249"/>
          <a:stretch>
            <a:fillRect/>
          </a:stretch>
        </p:blipFill>
        <p:spPr bwMode="auto">
          <a:xfrm>
            <a:off x="0" y="3274209"/>
            <a:ext cx="3071834" cy="358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Αποτέλεσμα εικόνας για calm people"/>
          <p:cNvPicPr>
            <a:picLocks noChangeAspect="1" noChangeArrowheads="1"/>
          </p:cNvPicPr>
          <p:nvPr/>
        </p:nvPicPr>
        <p:blipFill>
          <a:blip r:embed="rId4">
            <a:lum bright="10000" contrast="-10000"/>
          </a:blip>
          <a:srcRect l="6667" r="5714"/>
          <a:stretch>
            <a:fillRect/>
          </a:stretch>
        </p:blipFill>
        <p:spPr bwMode="auto">
          <a:xfrm>
            <a:off x="1857356" y="0"/>
            <a:ext cx="38915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Αποτέλεσμα εικόνας για excited face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19795" r="33284"/>
          <a:stretch>
            <a:fillRect/>
          </a:stretch>
        </p:blipFill>
        <p:spPr bwMode="auto">
          <a:xfrm>
            <a:off x="6529494" y="3000372"/>
            <a:ext cx="261450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2928926" y="357187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happy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5775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excited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72198" y="85723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Calm, relaxed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2187" t="16667" r="41993" b="34375"/>
          <a:stretch>
            <a:fillRect/>
          </a:stretch>
        </p:blipFill>
        <p:spPr bwMode="auto">
          <a:xfrm>
            <a:off x="0" y="0"/>
            <a:ext cx="1559476" cy="2714644"/>
          </a:xfrm>
          <a:prstGeom prst="rect">
            <a:avLst/>
          </a:prstGeom>
          <a:noFill/>
        </p:spPr>
      </p:pic>
      <p:pic>
        <p:nvPicPr>
          <p:cNvPr id="15366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 l="28125"/>
          <a:stretch>
            <a:fillRect/>
          </a:stretch>
        </p:blipFill>
        <p:spPr bwMode="auto">
          <a:xfrm>
            <a:off x="0" y="3810740"/>
            <a:ext cx="3286148" cy="304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Αποτέλεσμα εικόνας για annoyed child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 l="16666" t="7500" r="18333" b="13749"/>
          <a:stretch>
            <a:fillRect/>
          </a:stretch>
        </p:blipFill>
        <p:spPr bwMode="auto">
          <a:xfrm>
            <a:off x="1714481" y="0"/>
            <a:ext cx="389164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Αποτέλεσμα εικόνας για scared of dogs"/>
          <p:cNvPicPr>
            <a:picLocks noChangeAspect="1" noChangeArrowheads="1"/>
          </p:cNvPicPr>
          <p:nvPr/>
        </p:nvPicPr>
        <p:blipFill>
          <a:blip r:embed="rId5">
            <a:lum contrast="-10000"/>
          </a:blip>
          <a:srcRect l="16845" t="12715" r="15039" b="7543"/>
          <a:stretch>
            <a:fillRect/>
          </a:stretch>
        </p:blipFill>
        <p:spPr bwMode="auto">
          <a:xfrm>
            <a:off x="4571968" y="3220039"/>
            <a:ext cx="4572032" cy="36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5929322" y="42860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upset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71736" y="50006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Nervous,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anxious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15074" y="257174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Scared, afraid</a:t>
            </a:r>
            <a:endParaRPr lang="el-G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slidemodel.com/wp-content/uploads/FF0007-01-traffic-lights-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3476" t="16667" r="66602" b="34375"/>
          <a:stretch>
            <a:fillRect/>
          </a:stretch>
        </p:blipFill>
        <p:spPr bwMode="auto">
          <a:xfrm>
            <a:off x="0" y="0"/>
            <a:ext cx="2428860" cy="3357586"/>
          </a:xfrm>
          <a:prstGeom prst="rect">
            <a:avLst/>
          </a:prstGeom>
          <a:noFill/>
        </p:spPr>
      </p:pic>
      <p:pic>
        <p:nvPicPr>
          <p:cNvPr id="20482" name="Picture 2" descr="Σχετική εικόνα"/>
          <p:cNvPicPr>
            <a:picLocks noChangeAspect="1" noChangeArrowheads="1"/>
          </p:cNvPicPr>
          <p:nvPr/>
        </p:nvPicPr>
        <p:blipFill>
          <a:blip r:embed="rId3"/>
          <a:srcRect l="20625" r="18437"/>
          <a:stretch>
            <a:fillRect/>
          </a:stretch>
        </p:blipFill>
        <p:spPr bwMode="auto">
          <a:xfrm>
            <a:off x="6219667" y="3523517"/>
            <a:ext cx="2928958" cy="333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Σχετική εικόνα"/>
          <p:cNvPicPr>
            <a:picLocks noChangeAspect="1" noChangeArrowheads="1"/>
          </p:cNvPicPr>
          <p:nvPr/>
        </p:nvPicPr>
        <p:blipFill>
          <a:blip r:embed="rId4"/>
          <a:srcRect t="12386" b="19089"/>
          <a:stretch>
            <a:fillRect/>
          </a:stretch>
        </p:blipFill>
        <p:spPr bwMode="auto">
          <a:xfrm>
            <a:off x="0" y="3621546"/>
            <a:ext cx="3122604" cy="3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Σχετική εικόνα"/>
          <p:cNvPicPr>
            <a:picLocks noChangeAspect="1" noChangeArrowheads="1"/>
          </p:cNvPicPr>
          <p:nvPr/>
        </p:nvPicPr>
        <p:blipFill>
          <a:blip r:embed="rId5"/>
          <a:srcRect l="19264" t="13531" r="16523"/>
          <a:stretch>
            <a:fillRect/>
          </a:stretch>
        </p:blipFill>
        <p:spPr bwMode="auto">
          <a:xfrm>
            <a:off x="2357422" y="0"/>
            <a:ext cx="3571900" cy="319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6000760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angry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643670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furious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214678" y="492919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Frightened 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162</Words>
  <PresentationFormat>Προβολή στην οθόνη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THE ZONES OF REGULATION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ΠΑΡΑΣΚΕΥΗ</dc:creator>
  <cp:lastModifiedBy>PC</cp:lastModifiedBy>
  <cp:revision>36</cp:revision>
  <dcterms:created xsi:type="dcterms:W3CDTF">2019-11-22T20:31:10Z</dcterms:created>
  <dcterms:modified xsi:type="dcterms:W3CDTF">2024-12-02T14:52:55Z</dcterms:modified>
</cp:coreProperties>
</file>