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ια μέρα όμωσ που ο Αχιλλέασ&#10;βριςκόταν έξω από τισ Σκαιέσ&#10;πφλεσ, τη μεγαλφτερη πφλη τησ&#10;Τροίασ…&#10;&#10; 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quot;ΤΟ ΤΕΛΟΣ ΤΟΥ ΑΧΙΛΛΕΑ&quot;-ΙΣΤΟΡΙΑ Γ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quot;ΤΟ ΤΕΛΟΣ ΤΟΥ ΑΧΙΛΛΕΑ&quot;-ΙΣΤΟΡΙΑ Γ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7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quot;ΤΟ ΤΕΛΟΣ ΤΟΥ ΑΧΙΛΛΕΑ&quot;-ΙΣΤΟΡΙΑ Γ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Πάοη, ςηύπα ηξμ&#10;εκεί, ζηη δενιά ηξρ&#10;θηέομα…!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Όηαμ ξ Αςιλλέαπ ήηαμ μικοόπ, η μηηέοα ηξρ, η Θέηιδα, ηξμ&#10;έκαμε αθάμαηξ, βξρηώμηαπ ηξμ ζηα μαγεμέμα μεοά ηηπ λίμμηπ&#10;Σηύγαπ.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459432"/>
            <a:ext cx="9540552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Ο&#10;Ατιλλέας, βογκώμτας, γο&#10;μάτισε στο τώμα και&#10;προσπαθούσε μα βγάλει&#10;το βέλος από τη υτέρμα&#10;τοσ. Μετά έπεσε μεκρός.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Σηάθηκαμ όλεπ γύοτ απ’ ηξ μεκοό. Δέκα επηά µέοεπ έκλαιγαμ και&#10;ηξμ µξιοξλξγξύζαμ. Μεηά έκασαμ ηξ ζώµα ηξρ, έβαλαμ ηα ξζηά η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Κι ο Πάρης όμως σκοτώθηκε από το&#10;Φιλοκτήτη, με έμα από τα υαρμακερά βέλη, ποσ&#10;τοσ είτε ταρίσει ο Ηρακλής!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quot;ΤΟ ΤΕΛΟΣ ΤΟΥ ΑΧΙΛΛΕΑ&quot;-ΙΣΤΟΡΙΑ Γ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quot;ΤΟ ΤΕΛΟΣ ΤΟΥ ΑΧΙΛΛΕΑ&quot;-ΙΣΤΟΡΙΑ Γ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quot;ΤΟ ΤΕΛΟΣ ΤΟΥ ΑΧΙΛΛΕΑ&quot;-ΙΣΤΟΡΙΑ Γ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Προβολή στην οθόνη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Μαρία</dc:creator>
  <cp:lastModifiedBy>Χρήστης των Windows</cp:lastModifiedBy>
  <cp:revision>1</cp:revision>
  <dcterms:created xsi:type="dcterms:W3CDTF">2021-02-07T22:51:28Z</dcterms:created>
  <dcterms:modified xsi:type="dcterms:W3CDTF">2021-02-07T23:01:48Z</dcterms:modified>
</cp:coreProperties>
</file>