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Simple Serenity" charset="1" panose="00000000000000000000"/>
      <p:regular r:id="rId10"/>
    </p:embeddedFont>
    <p:embeddedFont>
      <p:font typeface="Lora" charset="1" panose="00000500000000000000"/>
      <p:regular r:id="rId11"/>
    </p:embeddedFont>
    <p:embeddedFont>
      <p:font typeface="Lora Italics" charset="1" panose="000005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9425">
            <a:off x="-5446242" y="5043607"/>
            <a:ext cx="11539901" cy="11283123"/>
          </a:xfrm>
          <a:custGeom>
            <a:avLst/>
            <a:gdLst/>
            <a:ahLst/>
            <a:cxnLst/>
            <a:rect r="r" b="b" t="t" l="l"/>
            <a:pathLst>
              <a:path h="11283123" w="11539901">
                <a:moveTo>
                  <a:pt x="0" y="0"/>
                </a:moveTo>
                <a:lnTo>
                  <a:pt x="11539902" y="0"/>
                </a:lnTo>
                <a:lnTo>
                  <a:pt x="11539902" y="11283123"/>
                </a:lnTo>
                <a:lnTo>
                  <a:pt x="0" y="112831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87052">
            <a:off x="-124608" y="921604"/>
            <a:ext cx="3462352" cy="6579291"/>
          </a:xfrm>
          <a:custGeom>
            <a:avLst/>
            <a:gdLst/>
            <a:ahLst/>
            <a:cxnLst/>
            <a:rect r="r" b="b" t="t" l="l"/>
            <a:pathLst>
              <a:path h="6579291" w="3462352">
                <a:moveTo>
                  <a:pt x="0" y="0"/>
                </a:moveTo>
                <a:lnTo>
                  <a:pt x="3462351" y="0"/>
                </a:lnTo>
                <a:lnTo>
                  <a:pt x="3462351" y="6579291"/>
                </a:lnTo>
                <a:lnTo>
                  <a:pt x="0" y="65792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39425">
            <a:off x="14920873" y="-498062"/>
            <a:ext cx="11539901" cy="11283123"/>
          </a:xfrm>
          <a:custGeom>
            <a:avLst/>
            <a:gdLst/>
            <a:ahLst/>
            <a:cxnLst/>
            <a:rect r="r" b="b" t="t" l="l"/>
            <a:pathLst>
              <a:path h="11283123" w="11539901">
                <a:moveTo>
                  <a:pt x="0" y="0"/>
                </a:moveTo>
                <a:lnTo>
                  <a:pt x="11539902" y="0"/>
                </a:lnTo>
                <a:lnTo>
                  <a:pt x="11539902" y="11283124"/>
                </a:lnTo>
                <a:lnTo>
                  <a:pt x="0" y="112831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110157" y="4747991"/>
            <a:ext cx="4912510" cy="7304848"/>
          </a:xfrm>
          <a:custGeom>
            <a:avLst/>
            <a:gdLst/>
            <a:ahLst/>
            <a:cxnLst/>
            <a:rect r="r" b="b" t="t" l="l"/>
            <a:pathLst>
              <a:path h="7304848" w="4912510">
                <a:moveTo>
                  <a:pt x="0" y="0"/>
                </a:moveTo>
                <a:lnTo>
                  <a:pt x="4912510" y="0"/>
                </a:lnTo>
                <a:lnTo>
                  <a:pt x="4912510" y="7304848"/>
                </a:lnTo>
                <a:lnTo>
                  <a:pt x="0" y="73048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836135" y="3113594"/>
            <a:ext cx="12615730" cy="2408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481"/>
              </a:lnSpc>
            </a:pPr>
            <a:r>
              <a:rPr lang="en-US" sz="13915">
                <a:solidFill>
                  <a:srgbClr val="778137"/>
                </a:solidFill>
                <a:latin typeface="Simple Serenity"/>
                <a:ea typeface="Simple Serenity"/>
                <a:cs typeface="Simple Serenity"/>
                <a:sym typeface="Simple Serenity"/>
              </a:rPr>
              <a:t>BRAINSTORM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727588" y="5584082"/>
            <a:ext cx="6832823" cy="671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3928" spc="115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SESSION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791002" y="8352790"/>
            <a:ext cx="6705997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i="true">
                <a:solidFill>
                  <a:srgbClr val="778137"/>
                </a:solidFill>
                <a:latin typeface="Lora Italics"/>
                <a:ea typeface="Lora Italics"/>
                <a:cs typeface="Lora Italics"/>
                <a:sym typeface="Lora Italics"/>
              </a:rPr>
              <a:t>H Νασούλα ξέρει...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877478" y="1000125"/>
            <a:ext cx="8533044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www.reallygreatsite.com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85338" y="0"/>
            <a:ext cx="12522058" cy="10287000"/>
          </a:xfrm>
          <a:custGeom>
            <a:avLst/>
            <a:gdLst/>
            <a:ahLst/>
            <a:cxnLst/>
            <a:rect r="r" b="b" t="t" l="l"/>
            <a:pathLst>
              <a:path h="10287000" w="12522058">
                <a:moveTo>
                  <a:pt x="0" y="0"/>
                </a:moveTo>
                <a:lnTo>
                  <a:pt x="12522059" y="0"/>
                </a:lnTo>
                <a:lnTo>
                  <a:pt x="125220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43754" y="119833"/>
            <a:ext cx="16515546" cy="10101251"/>
          </a:xfrm>
          <a:custGeom>
            <a:avLst/>
            <a:gdLst/>
            <a:ahLst/>
            <a:cxnLst/>
            <a:rect r="r" b="b" t="t" l="l"/>
            <a:pathLst>
              <a:path h="10101251" w="16515546">
                <a:moveTo>
                  <a:pt x="0" y="0"/>
                </a:moveTo>
                <a:lnTo>
                  <a:pt x="16515546" y="0"/>
                </a:lnTo>
                <a:lnTo>
                  <a:pt x="16515546" y="10101251"/>
                </a:lnTo>
                <a:lnTo>
                  <a:pt x="0" y="101012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02313" y="0"/>
            <a:ext cx="11293949" cy="10287000"/>
          </a:xfrm>
          <a:custGeom>
            <a:avLst/>
            <a:gdLst/>
            <a:ahLst/>
            <a:cxnLst/>
            <a:rect r="r" b="b" t="t" l="l"/>
            <a:pathLst>
              <a:path h="10287000" w="11293949">
                <a:moveTo>
                  <a:pt x="0" y="0"/>
                </a:moveTo>
                <a:lnTo>
                  <a:pt x="11293949" y="0"/>
                </a:lnTo>
                <a:lnTo>
                  <a:pt x="1129394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894" r="0" b="-4894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DAGfk5mcFr4</dc:identifier>
  <dcterms:modified xsi:type="dcterms:W3CDTF">2011-08-01T06:04:30Z</dcterms:modified>
  <cp:revision>1</cp:revision>
  <dc:title>H Νασούλα ξέρει...</dc:title>
</cp:coreProperties>
</file>