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Default Extension="fntdata" ContentType="application/x-fontdata"/>
  <Override PartName="/docProps/core.xml" ContentType="application/vnd.openxmlformats-package.core-properties+xml"/>
  <Override PartName="/docProps/app.xml" ContentType="application/vnd.openxmlformats-officedocument.extended-properties+xml"/>
  <Override PartName="/ppt/theme/theme1.xml" ContentType="application/vnd.openxmlformats-officedocument.them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slides/slide18.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_rels/slide22.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_rels/slide20.xml.rels" ContentType="application/vnd.openxmlformats-package.relationships+xml"/>
  <Override PartName="/ppt/slides/_rels/slide2.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10.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media/image55.jpeg" ContentType="image/jpeg"/>
  <Override PartName="/ppt/media/image18.png" ContentType="image/png"/>
  <Override PartName="/ppt/media/image1.png" ContentType="image/png"/>
  <Override PartName="/ppt/media/image53.jpeg" ContentType="image/jpeg"/>
  <Override PartName="/ppt/media/image7.png" ContentType="image/png"/>
  <Override PartName="/ppt/media/image58.gif" ContentType="image/gif"/>
  <Override PartName="/ppt/media/image46.jpeg" ContentType="image/jpeg"/>
  <Override PartName="/ppt/media/image2.gif" ContentType="image/gif"/>
  <Override PartName="/ppt/media/image25.wmf" ContentType="image/x-wmf"/>
  <Override PartName="/ppt/media/image56.jpeg" ContentType="image/jpeg"/>
  <Override PartName="/ppt/media/image3.jpeg" ContentType="image/jpeg"/>
  <Override PartName="/ppt/media/image40.jpeg" ContentType="image/jpeg"/>
  <Override PartName="/ppt/media/image4.jpeg" ContentType="image/jpeg"/>
  <Override PartName="/ppt/media/image8.jpeg" ContentType="image/jpeg"/>
  <Override PartName="/ppt/media/image16.jpeg" ContentType="image/jpeg"/>
  <Override PartName="/ppt/media/image33.png" ContentType="image/png"/>
  <Override PartName="/ppt/media/image5.wmf" ContentType="image/x-wmf"/>
  <Override PartName="/ppt/media/image10.jpeg" ContentType="image/jpeg"/>
  <Override PartName="/ppt/media/image9.jpeg" ContentType="image/jpeg"/>
  <Override PartName="/ppt/media/image6.gif" ContentType="image/gif"/>
  <Override PartName="/ppt/media/image51.jpeg" ContentType="image/jpeg"/>
  <Override PartName="/ppt/media/image37.gif" ContentType="image/gif"/>
  <Override PartName="/ppt/media/image27.png" ContentType="image/png"/>
  <Override PartName="/ppt/media/image11.wmf" ContentType="image/x-wmf"/>
  <Override PartName="/ppt/media/image12.jpeg" ContentType="image/jpeg"/>
  <Override PartName="/ppt/media/image47.png" ContentType="image/png"/>
  <Override PartName="/ppt/media/image13.jpeg" ContentType="image/jpeg"/>
  <Override PartName="/ppt/media/image60.gif" ContentType="image/gif"/>
  <Override PartName="/ppt/media/image49.jpeg" ContentType="image/jpeg"/>
  <Override PartName="/ppt/media/image14.jpeg" ContentType="image/jpeg"/>
  <Override PartName="/ppt/media/image15.jpeg" ContentType="image/jpeg"/>
  <Override PartName="/ppt/media/image17.jpeg" ContentType="image/jpeg"/>
  <Override PartName="/ppt/media/image43.gif" ContentType="image/gif"/>
  <Override PartName="/ppt/media/image44.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9.wmf" ContentType="image/x-wmf"/>
  <Override PartName="/ppt/media/image24.png" ContentType="image/png"/>
  <Override PartName="/ppt/media/image34.gif" ContentType="image/gif"/>
  <Override PartName="/ppt/media/image26.png" ContentType="image/png"/>
  <Override PartName="/ppt/media/image48.gif" ContentType="image/gif"/>
  <Override PartName="/ppt/media/image28.png" ContentType="image/png"/>
  <Override PartName="/ppt/media/image31.png" ContentType="image/png"/>
  <Override PartName="/ppt/media/image30.jpeg" ContentType="image/jpeg"/>
  <Override PartName="/ppt/media/image52.png" ContentType="image/png"/>
  <Override PartName="/ppt/media/image32.jpeg" ContentType="image/jpeg"/>
  <Override PartName="/ppt/media/image54.gif" ContentType="image/gif"/>
  <Override PartName="/ppt/media/image35.jpeg" ContentType="image/jpeg"/>
  <Override PartName="/ppt/media/image36.jpeg" ContentType="image/jpeg"/>
  <Override PartName="/ppt/media/image59.gif" ContentType="image/gif"/>
  <Override PartName="/ppt/media/image38.png" ContentType="image/png"/>
  <Override PartName="/ppt/media/image39.jpeg" ContentType="image/jpeg"/>
  <Override PartName="/ppt/media/image41.jpeg" ContentType="image/jpeg"/>
  <Override PartName="/ppt/media/image42.jpeg" ContentType="image/jpeg"/>
  <Override PartName="/ppt/media/image45.jpeg" ContentType="image/jpeg"/>
  <Override PartName="/ppt/media/image50.jpeg" ContentType="image/jpeg"/>
  <Override PartName="/ppt/media/image57.jpeg" ContentType="image/jpeg"/>
  <Override PartName="/ppt/slideLayouts/slideLayout1.xml" ContentType="application/vnd.openxmlformats-officedocument.presentationml.slideLayout+xml"/>
  <Override PartName="/ppt/slideLayouts/_rels/slideLayout1.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6858000"/>
  <p:notesSz cx="6858000" cy="9144000"/>
</p:presentation>
</file>

<file path=ppt/presProps.xml><?xml version="1.0" encoding="utf-8"?>
<p:presentationPr xmlns:a="http://schemas.openxmlformats.org/drawingml/2006/main" xmlns:p="http://schemas.openxmlformats.org/presentationml/2006/main" xmlns:r="http://schemas.openxmlformats.org/officeDocument/2006/relationships">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Προεπιλογή">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EEEDC711-19E3-4C11-8396-057B5030E03B}"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4680"/>
            <a:ext cx="8228160" cy="1141200"/>
          </a:xfrm>
          <a:prstGeom prst="rect">
            <a:avLst/>
          </a:prstGeom>
          <a:noFill/>
          <a:ln w="0">
            <a:noFill/>
          </a:ln>
        </p:spPr>
        <p:txBody>
          <a:bodyPr lIns="90000" rIns="90000" tIns="46800" bIns="46800" anchor="ctr">
            <a:noAutofit/>
          </a:bodyPr>
          <a:p>
            <a:pPr indent="0" algn="ctr">
              <a:spcBef>
                <a:spcPts val="11"/>
              </a:spcBef>
              <a:spcAft>
                <a:spcPts val="1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l-GR" sz="4400" strike="noStrike" u="none">
                <a:solidFill>
                  <a:srgbClr val="000000"/>
                </a:solidFill>
                <a:effectLst/>
                <a:uFillTx/>
                <a:latin typeface="Arial"/>
              </a:rPr>
              <a:t>Πατήστε για επεξεργασία της μορφής κειμένου του τίτλου</a:t>
            </a:r>
            <a:endParaRPr b="0" lang="el-GR" sz="4400" strike="noStrike" u="none">
              <a:solidFill>
                <a:srgbClr val="000000"/>
              </a:solidFill>
              <a:effectLst/>
              <a:uFillTx/>
              <a:latin typeface="Arial"/>
            </a:endParaRPr>
          </a:p>
        </p:txBody>
      </p:sp>
      <p:sp>
        <p:nvSpPr>
          <p:cNvPr id="3" name="PlaceHolder 2"/>
          <p:cNvSpPr>
            <a:spLocks noGrp="1"/>
          </p:cNvSpPr>
          <p:nvPr>
            <p:ph type="body"/>
          </p:nvPr>
        </p:nvSpPr>
        <p:spPr>
          <a:xfrm>
            <a:off x="457200" y="1600200"/>
            <a:ext cx="8228160" cy="4524480"/>
          </a:xfrm>
          <a:prstGeom prst="rect">
            <a:avLst/>
          </a:prstGeom>
          <a:noFill/>
          <a:ln w="0">
            <a:noFill/>
          </a:ln>
        </p:spPr>
        <p:txBody>
          <a:bodyPr lIns="90000" rIns="90000" tIns="46800" bIns="46800" anchor="t">
            <a:normAutofit fontScale="92500" lnSpcReduction="9999"/>
          </a:bodyPr>
          <a:p>
            <a:pPr marL="343080" indent="-343080">
              <a:spcBef>
                <a:spcPts val="814"/>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l-GR" sz="3200" strike="noStrike" u="none">
                <a:solidFill>
                  <a:srgbClr val="000000"/>
                </a:solidFill>
                <a:effectLst/>
                <a:uFillTx/>
                <a:latin typeface="Arial"/>
              </a:rPr>
              <a:t>Πατήστε για επεξεργασία της μορφής κειμένου διάρθρωσης</a:t>
            </a:r>
            <a:endParaRPr b="0" lang="el-GR" sz="3200" strike="noStrike" u="none">
              <a:solidFill>
                <a:srgbClr val="000000"/>
              </a:solidFill>
              <a:effectLst/>
              <a:uFillTx/>
              <a:latin typeface="Arial"/>
            </a:endParaRPr>
          </a:p>
          <a:p>
            <a:pPr lvl="1" marL="343080" indent="-343080">
              <a:spcBef>
                <a:spcPts val="814"/>
              </a:spcBef>
              <a:spcAft>
                <a:spcPts val="11"/>
              </a:spcAft>
              <a:buClr>
                <a:srgbClr val="000000"/>
              </a:buClr>
              <a:buFont typeface="Times New Roman"/>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l-GR" sz="3200" strike="noStrike" u="none">
                <a:solidFill>
                  <a:srgbClr val="000000"/>
                </a:solidFill>
                <a:effectLst/>
                <a:uFillTx/>
                <a:latin typeface="Arial"/>
              </a:rPr>
              <a:t>Δεύτερο επίπεδο διάρθρωσης</a:t>
            </a:r>
            <a:endParaRPr b="0" lang="el-GR" sz="3200" strike="noStrike" u="none">
              <a:solidFill>
                <a:srgbClr val="000000"/>
              </a:solidFill>
              <a:effectLst/>
              <a:uFillTx/>
              <a:latin typeface="Arial"/>
            </a:endParaRPr>
          </a:p>
          <a:p>
            <a:pPr lvl="2" marL="343080" indent="-343080">
              <a:spcBef>
                <a:spcPts val="814"/>
              </a:spcBef>
              <a:spcAft>
                <a:spcPts val="11"/>
              </a:spcAft>
              <a:buClr>
                <a:srgbClr val="000000"/>
              </a:buClr>
              <a:buFont typeface="Times New Roman"/>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l-GR" sz="3200" strike="noStrike" u="none">
                <a:solidFill>
                  <a:srgbClr val="000000"/>
                </a:solidFill>
                <a:effectLst/>
                <a:uFillTx/>
                <a:latin typeface="Arial"/>
              </a:rPr>
              <a:t>Τρίτο επίπεδο διάρθρωσης</a:t>
            </a:r>
            <a:endParaRPr b="0" lang="el-GR" sz="3200" strike="noStrike" u="none">
              <a:solidFill>
                <a:srgbClr val="000000"/>
              </a:solidFill>
              <a:effectLst/>
              <a:uFillTx/>
              <a:latin typeface="Arial"/>
            </a:endParaRPr>
          </a:p>
          <a:p>
            <a:pPr lvl="3" marL="343080" indent="-343080">
              <a:spcBef>
                <a:spcPts val="814"/>
              </a:spcBef>
              <a:spcAft>
                <a:spcPts val="11"/>
              </a:spcAft>
              <a:buClr>
                <a:srgbClr val="000000"/>
              </a:buClr>
              <a:buFont typeface="Times New Roman"/>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l-GR" sz="3200" strike="noStrike" u="none">
                <a:solidFill>
                  <a:srgbClr val="000000"/>
                </a:solidFill>
                <a:effectLst/>
                <a:uFillTx/>
                <a:latin typeface="Arial"/>
              </a:rPr>
              <a:t>Τέταρτο επίπεδο διάρθρωσης</a:t>
            </a:r>
            <a:endParaRPr b="0" lang="el-GR" sz="3200" strike="noStrike" u="none">
              <a:solidFill>
                <a:srgbClr val="000000"/>
              </a:solidFill>
              <a:effectLst/>
              <a:uFillTx/>
              <a:latin typeface="Arial"/>
            </a:endParaRPr>
          </a:p>
          <a:p>
            <a:pPr lvl="4" marL="343080" indent="-343080">
              <a:spcBef>
                <a:spcPts val="814"/>
              </a:spcBef>
              <a:spcAft>
                <a:spcPts val="11"/>
              </a:spcAft>
              <a:buClr>
                <a:srgbClr val="000000"/>
              </a:buClr>
              <a:buFont typeface="Times New Roman"/>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l-GR" sz="3200" strike="noStrike" u="none">
                <a:solidFill>
                  <a:srgbClr val="000000"/>
                </a:solidFill>
                <a:effectLst/>
                <a:uFillTx/>
                <a:latin typeface="Arial"/>
              </a:rPr>
              <a:t>Πέμπτο επίπεδο διάρθρωσης</a:t>
            </a:r>
            <a:endParaRPr b="0" lang="el-GR" sz="3200" strike="noStrike" u="none">
              <a:solidFill>
                <a:srgbClr val="000000"/>
              </a:solidFill>
              <a:effectLst/>
              <a:uFillTx/>
              <a:latin typeface="Arial"/>
            </a:endParaRPr>
          </a:p>
          <a:p>
            <a:pPr lvl="5" marL="343080" indent="-343080">
              <a:spcBef>
                <a:spcPts val="814"/>
              </a:spcBef>
              <a:spcAft>
                <a:spcPts val="11"/>
              </a:spcAft>
              <a:buClr>
                <a:srgbClr val="000000"/>
              </a:buClr>
              <a:buFont typeface="Times New Roman"/>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l-GR" sz="3200" strike="noStrike" u="none">
                <a:solidFill>
                  <a:srgbClr val="000000"/>
                </a:solidFill>
                <a:effectLst/>
                <a:uFillTx/>
                <a:latin typeface="Arial"/>
              </a:rPr>
              <a:t>Έκτο επίπεδο διάρθρωσης</a:t>
            </a:r>
            <a:endParaRPr b="0" lang="el-GR" sz="3200" strike="noStrike" u="none">
              <a:solidFill>
                <a:srgbClr val="000000"/>
              </a:solidFill>
              <a:effectLst/>
              <a:uFillTx/>
              <a:latin typeface="Arial"/>
            </a:endParaRPr>
          </a:p>
          <a:p>
            <a:pPr lvl="6" marL="343080" indent="-343080">
              <a:spcBef>
                <a:spcPts val="814"/>
              </a:spcBef>
              <a:spcAft>
                <a:spcPts val="11"/>
              </a:spcAft>
              <a:buClr>
                <a:srgbClr val="000000"/>
              </a:buClr>
              <a:buFont typeface="Times New Roman"/>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l-GR" sz="3200" strike="noStrike" u="none">
                <a:solidFill>
                  <a:srgbClr val="000000"/>
                </a:solidFill>
                <a:effectLst/>
                <a:uFillTx/>
                <a:latin typeface="Arial"/>
              </a:rPr>
              <a:t>Έβδομο επίπεδο διάρθρωσης</a:t>
            </a:r>
            <a:endParaRPr b="0" lang="el-GR" sz="3200" strike="noStrike" u="none">
              <a:solidFill>
                <a:srgbClr val="000000"/>
              </a:solidFill>
              <a:effectLst/>
              <a:uFillTx/>
              <a:latin typeface="Arial"/>
            </a:endParaRPr>
          </a:p>
        </p:txBody>
      </p:sp>
      <p:sp>
        <p:nvSpPr>
          <p:cNvPr id="4" name=""/>
          <p:cNvSpPr/>
          <p:nvPr/>
        </p:nvSpPr>
        <p:spPr>
          <a:xfrm>
            <a:off x="457200" y="6245280"/>
            <a:ext cx="2133720" cy="476280"/>
          </a:xfrm>
          <a:prstGeom prst="rect">
            <a:avLst/>
          </a:prstGeom>
          <a:noFill/>
          <a:ln w="0">
            <a:noFill/>
          </a:ln>
        </p:spPr>
        <p:style>
          <a:lnRef idx="0"/>
          <a:fillRef idx="0"/>
          <a:effectRef idx="0"/>
          <a:fontRef idx="minor"/>
        </p:style>
        <p:txBody>
          <a:bodyPr wrap="none" lIns="90000" rIns="90000" tIns="46800" bIns="46800" anchor="ctr">
            <a:noAutofit/>
          </a:bodyPr>
          <a:p>
            <a:pPr indent="0">
              <a:spcBef>
                <a:spcPts val="11"/>
              </a:spcBef>
              <a:spcAft>
                <a:spcPts val="1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l-GR" sz="1800" strike="noStrike" u="none">
              <a:solidFill>
                <a:srgbClr val="000000"/>
              </a:solidFill>
              <a:effectLst/>
              <a:uFillTx/>
              <a:latin typeface="Arial"/>
            </a:endParaRPr>
          </a:p>
        </p:txBody>
      </p:sp>
      <p:sp>
        <p:nvSpPr>
          <p:cNvPr id="5" name=""/>
          <p:cNvSpPr/>
          <p:nvPr/>
        </p:nvSpPr>
        <p:spPr>
          <a:xfrm>
            <a:off x="3124080" y="6245280"/>
            <a:ext cx="2895840" cy="476280"/>
          </a:xfrm>
          <a:prstGeom prst="rect">
            <a:avLst/>
          </a:prstGeom>
          <a:noFill/>
          <a:ln w="0">
            <a:noFill/>
          </a:ln>
        </p:spPr>
        <p:style>
          <a:lnRef idx="0"/>
          <a:fillRef idx="0"/>
          <a:effectRef idx="0"/>
          <a:fontRef idx="minor"/>
        </p:style>
        <p:txBody>
          <a:bodyPr wrap="none" lIns="90000" rIns="90000" tIns="46800" bIns="46800" anchor="ctr">
            <a:noAutofit/>
          </a:bodyPr>
          <a:p>
            <a:pPr indent="0">
              <a:spcBef>
                <a:spcPts val="11"/>
              </a:spcBef>
              <a:spcAft>
                <a:spcPts val="1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l-GR" sz="1800" strike="noStrike" u="none">
              <a:solidFill>
                <a:srgbClr val="000000"/>
              </a:solidFill>
              <a:effectLst/>
              <a:uFillTx/>
              <a:latin typeface="Arial"/>
            </a:endParaRPr>
          </a:p>
        </p:txBody>
      </p:sp>
      <p:sp>
        <p:nvSpPr>
          <p:cNvPr id="6" name="PlaceHolder 3"/>
          <p:cNvSpPr>
            <a:spLocks noGrp="1"/>
          </p:cNvSpPr>
          <p:nvPr>
            <p:ph type="sldNum" idx="1"/>
          </p:nvPr>
        </p:nvSpPr>
        <p:spPr>
          <a:xfrm>
            <a:off x="6552720" y="6245280"/>
            <a:ext cx="2132280" cy="474480"/>
          </a:xfrm>
          <a:prstGeom prst="rect">
            <a:avLst/>
          </a:prstGeom>
          <a:noFill/>
          <a:ln w="0">
            <a:noFill/>
          </a:ln>
        </p:spPr>
        <p:txBody>
          <a:bodyPr lIns="90000" rIns="90000" tIns="46800" bIns="46800" anchor="t">
            <a:noAutofit/>
          </a:bodyPr>
          <a:lstStyle>
            <a:lvl1pPr indent="0" algn="r">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defRPr b="0" lang="el-GR" sz="1400" strike="noStrike" u="none">
                <a:solidFill>
                  <a:srgbClr val="000000"/>
                </a:solidFill>
                <a:effectLst/>
                <a:uFillTx/>
                <a:latin typeface="Arial"/>
              </a:defRPr>
            </a:lvl1pPr>
          </a:lstStyle>
          <a:p>
            <a:pPr indent="0" algn="r">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40585CF2-A51B-4046-82A7-5942792E70C6}" type="slidenum">
              <a:rPr b="0" lang="el-GR" sz="1400" strike="noStrike" u="none">
                <a:solidFill>
                  <a:srgbClr val="000000"/>
                </a:solidFill>
                <a:effectLst/>
                <a:uFillTx/>
                <a:latin typeface="Arial"/>
              </a:rPr>
              <a:t>&lt;αριθμός&gt;</a:t>
            </a:fld>
            <a:endParaRPr b="0" lang="el-GR" sz="1400" strike="noStrike" u="none">
              <a:solidFill>
                <a:srgbClr val="000000"/>
              </a:solidFill>
              <a:effectLst/>
              <a:uFillTx/>
              <a:latin typeface="Arial"/>
            </a:endParaRPr>
          </a:p>
        </p:txBody>
      </p:sp>
    </p:spTree>
  </p:cSld>
  <p:clrMap bg1="lt1" tx1="dk1" bg2="lt2" tx2="dk2" accent1="accent1" accent2="accent2" accent3="accent3" accent4="accent4" accent5="accent5" accent6="accent6" hlink="hlink" folHlink="folHlink"/>
  <p:sldLayoutIdLst>
    <p:sldLayoutId id="2147483649" r:id="rId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gif"/><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5.jpeg"/><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6.jpeg"/><Relationship Id="rId3" Type="http://schemas.openxmlformats.org/officeDocument/2006/relationships/image" Target="../media/image17.jpeg"/><Relationship Id="rId4"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8.png"/><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1.jpeg"/><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4.png"/><Relationship Id="rId3" Type="http://schemas.openxmlformats.org/officeDocument/2006/relationships/image" Target="../media/image25.wmf"/><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wmf"/><Relationship Id="rId8" Type="http://schemas.openxmlformats.org/officeDocument/2006/relationships/image" Target="../media/image30.jpeg"/><Relationship Id="rId9" Type="http://schemas.openxmlformats.org/officeDocument/2006/relationships/image" Target="../media/image31.png"/><Relationship Id="rId10" Type="http://schemas.openxmlformats.org/officeDocument/2006/relationships/image" Target="../media/image32.jpeg"/><Relationship Id="rId11" Type="http://schemas.openxmlformats.org/officeDocument/2006/relationships/image" Target="../media/image33.png"/><Relationship Id="rId1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4.gif"/><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5.jpeg"/><Relationship Id="rId3"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6.jpeg"/><Relationship Id="rId3" Type="http://schemas.openxmlformats.org/officeDocument/2006/relationships/image" Target="../media/image37.gif"/><Relationship Id="rId4" Type="http://schemas.openxmlformats.org/officeDocument/2006/relationships/image" Target="../media/image38.png"/><Relationship Id="rId5"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9.jpeg"/><Relationship Id="rId3" Type="http://schemas.openxmlformats.org/officeDocument/2006/relationships/image" Target="../media/image40.jpeg"/><Relationship Id="rId4"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41.jpeg"/><Relationship Id="rId3" Type="http://schemas.openxmlformats.org/officeDocument/2006/relationships/image" Target="../media/image42.jpeg"/><Relationship Id="rId4"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hyperlink" Target="http://en.wikipedia.org/wiki/Holiday_(calendar)" TargetMode="External"/><Relationship Id="rId3" Type="http://schemas.openxmlformats.org/officeDocument/2006/relationships/hyperlink" Target="http://en.wikipedia.org/wiki/December_25" TargetMode="External"/><Relationship Id="rId4" Type="http://schemas.openxmlformats.org/officeDocument/2006/relationships/hyperlink" Target="http://en.wikipedia.org/wiki/Nativity_of_Jesus" TargetMode="External"/><Relationship Id="rId5" Type="http://schemas.openxmlformats.org/officeDocument/2006/relationships/hyperlink" Target="http://en.wikipedia.org/wiki/Jesus" TargetMode="External"/><Relationship Id="rId6" Type="http://schemas.openxmlformats.org/officeDocument/2006/relationships/image" Target="../media/image3.jpeg"/><Relationship Id="rId7"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43.gif"/><Relationship Id="rId3"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44.jpeg"/><Relationship Id="rId3"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45.jpeg"/><Relationship Id="rId3"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46.jpeg"/><Relationship Id="rId3"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47.png"/><Relationship Id="rId3" Type="http://schemas.openxmlformats.org/officeDocument/2006/relationships/image" Target="../media/image48.gif"/><Relationship Id="rId4"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49.jpeg"/><Relationship Id="rId3" Type="http://schemas.openxmlformats.org/officeDocument/2006/relationships/image" Target="../media/image50.jpeg"/><Relationship Id="rId4"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1.jpeg"/><Relationship Id="rId3"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2.png"/><Relationship Id="rId3"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3.jpeg"/><Relationship Id="rId3"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4.gif"/><Relationship Id="rId3" Type="http://schemas.openxmlformats.org/officeDocument/2006/relationships/image" Target="../media/image55.jpeg"/><Relationship Id="rId4"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hyperlink" Target="http://en.wikipedia.org/wiki/Saint_Joseph" TargetMode="External"/><Relationship Id="rId3" Type="http://schemas.openxmlformats.org/officeDocument/2006/relationships/hyperlink" Target="http://en.wikipedia.org/wiki/Nazareth" TargetMode="External"/><Relationship Id="rId4" Type="http://schemas.openxmlformats.org/officeDocument/2006/relationships/hyperlink" Target="http://en.wikipedia.org/wiki/Bethlehem" TargetMode="External"/><Relationship Id="rId5" Type="http://schemas.openxmlformats.org/officeDocument/2006/relationships/hyperlink" Target="http://en.wikipedia.org/wiki/Census_of_Quirinius" TargetMode="External"/><Relationship Id="rId6" Type="http://schemas.openxmlformats.org/officeDocument/2006/relationships/hyperlink" Target="http://en.wikipedia.org/wiki/Jesus" TargetMode="External"/><Relationship Id="rId7" Type="http://schemas.openxmlformats.org/officeDocument/2006/relationships/hyperlink" Target="http://en.wikipedia.org/wiki/Manger" TargetMode="External"/><Relationship Id="rId8" Type="http://schemas.openxmlformats.org/officeDocument/2006/relationships/image" Target="../media/image4.jpeg"/><Relationship Id="rId9"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image" Target="../media/image56.jpeg"/><Relationship Id="rId2" Type="http://schemas.openxmlformats.org/officeDocument/2006/relationships/image" Target="../media/image57.jpeg"/><Relationship Id="rId3"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8.gif"/><Relationship Id="rId3"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9.gif"/><Relationship Id="rId3" Type="http://schemas.openxmlformats.org/officeDocument/2006/relationships/image" Target="../media/image60.gif"/><Relationship Id="rId4"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hyperlink" Target="http://en.wikipedia.org/wiki/Casper_(name)" TargetMode="External"/><Relationship Id="rId3" Type="http://schemas.openxmlformats.org/officeDocument/2006/relationships/hyperlink" Target="http://en.wikipedia.org/wiki/Melchior" TargetMode="External"/><Relationship Id="rId4" Type="http://schemas.openxmlformats.org/officeDocument/2006/relationships/image" Target="../media/image5.wmf"/><Relationship Id="rId5"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gif"/><Relationship Id="rId3" Type="http://schemas.openxmlformats.org/officeDocument/2006/relationships/image" Target="../media/image7.png"/><Relationship Id="rId4"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0.jpe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1.wmf"/><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7" name=""/>
          <p:cNvSpPr txBox="1"/>
          <p:nvPr/>
        </p:nvSpPr>
        <p:spPr>
          <a:xfrm rot="600000">
            <a:off x="1106640" y="1455480"/>
            <a:ext cx="7400880" cy="2611440"/>
          </a:xfrm>
          <a:prstGeom prst="rect">
            <a:avLst/>
          </a:prstGeom>
        </p:spPr>
        <p:txBody>
          <a:bodyPr wrap="none" lIns="90000" rIns="90000" tIns="46800" bIns="46800" anchor="ctr" anchorCtr="1">
            <a:prstTxWarp prst="textDoubleWave1">
              <a:avLst>
                <a:gd name="adj1" fmla="val 6481"/>
                <a:gd name="adj2" fmla="val 0"/>
              </a:avLst>
            </a:prstTxWarp>
            <a:noAutofit/>
          </a:bodyPr>
          <a:p>
            <a:pPr>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l-GR" sz="1800" spc="3" strike="noStrike" u="none">
                <a:ln w="12600">
                  <a:solidFill>
                    <a:srgbClr val="000099"/>
                  </a:solidFill>
                  <a:miter/>
                </a:ln>
                <a:solidFill>
                  <a:srgbClr val="ff3300"/>
                </a:solidFill>
                <a:effectLst>
                  <a:outerShdw dist="125751" dir="18900000" blurRad="0" rotWithShape="0">
                    <a:srgbClr val="000099"/>
                  </a:outerShdw>
                </a:effectLst>
                <a:uFillTx/>
                <a:latin typeface="Lucida Calligraphy"/>
              </a:rPr>
              <a:t>CHRISTMAS</a:t>
            </a:r>
            <a:endParaRPr b="0" lang="el-GR" sz="1800" spc="3" strike="noStrike" u="none">
              <a:ln w="12600">
                <a:solidFill>
                  <a:srgbClr val="000099"/>
                </a:solidFill>
                <a:miter/>
              </a:ln>
              <a:solidFill>
                <a:srgbClr val="ff3300"/>
              </a:solidFill>
              <a:effectLst>
                <a:outerShdw dist="125751" dir="18900000" blurRad="0" rotWithShape="0">
                  <a:srgbClr val="000099"/>
                </a:outerShdw>
              </a:effectLst>
              <a:uFillTx/>
              <a:latin typeface="Lucida Calligraphy"/>
              <a:ea typeface="Lucida Calligraphy"/>
            </a:endParaRPr>
          </a:p>
        </p:txBody>
      </p:sp>
      <p:sp>
        <p:nvSpPr>
          <p:cNvPr id="8" name=""/>
          <p:cNvSpPr txBox="1"/>
          <p:nvPr/>
        </p:nvSpPr>
        <p:spPr>
          <a:xfrm rot="480000">
            <a:off x="3809880" y="4375080"/>
            <a:ext cx="3502080" cy="1751040"/>
          </a:xfrm>
          <a:prstGeom prst="rect">
            <a:avLst/>
          </a:prstGeom>
        </p:spPr>
        <p:txBody>
          <a:bodyPr wrap="none" lIns="90000" rIns="90000" tIns="46800" bIns="46800" anchor="ctr" anchorCtr="1">
            <a:prstTxWarp prst="textDoubleWave1">
              <a:avLst>
                <a:gd name="adj1" fmla="val 6481"/>
                <a:gd name="adj2" fmla="val 0"/>
              </a:avLst>
            </a:prstTxWarp>
            <a:noAutofit/>
          </a:bodyPr>
          <a:p>
            <a:pPr>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l-GR" sz="1800" spc="3" strike="noStrike" u="none">
                <a:ln w="12600">
                  <a:solidFill>
                    <a:srgbClr val="000099"/>
                  </a:solidFill>
                  <a:miter/>
                </a:ln>
                <a:solidFill>
                  <a:srgbClr val="ff3300"/>
                </a:solidFill>
                <a:effectLst>
                  <a:outerShdw dist="125751" dir="18900000" blurRad="0" rotWithShape="0">
                    <a:srgbClr val="000099"/>
                  </a:outerShdw>
                </a:effectLst>
                <a:uFillTx/>
                <a:latin typeface="Lucida Calligraphy"/>
              </a:rPr>
              <a:t>TIME</a:t>
            </a:r>
            <a:endParaRPr b="0" lang="el-GR" sz="1800" spc="3" strike="noStrike" u="none">
              <a:ln w="12600">
                <a:solidFill>
                  <a:srgbClr val="000099"/>
                </a:solidFill>
                <a:miter/>
              </a:ln>
              <a:solidFill>
                <a:srgbClr val="ff3300"/>
              </a:solidFill>
              <a:effectLst>
                <a:outerShdw dist="125751" dir="18900000" blurRad="0" rotWithShape="0">
                  <a:srgbClr val="000099"/>
                </a:outerShdw>
              </a:effectLst>
              <a:uFillTx/>
              <a:latin typeface="Lucida Calligraphy"/>
              <a:ea typeface="Lucida Calligraphy"/>
            </a:endParaRPr>
          </a:p>
        </p:txBody>
      </p:sp>
      <p:sp>
        <p:nvSpPr>
          <p:cNvPr id="9" name=""/>
          <p:cNvSpPr txBox="1"/>
          <p:nvPr/>
        </p:nvSpPr>
        <p:spPr>
          <a:xfrm rot="1260000">
            <a:off x="6373440" y="549000"/>
            <a:ext cx="1655640" cy="1366920"/>
          </a:xfrm>
          <a:prstGeom prst="rect">
            <a:avLst/>
          </a:prstGeom>
        </p:spPr>
        <p:txBody>
          <a:bodyPr wrap="none" lIns="90000" rIns="90000" tIns="46800" bIns="46800" anchor="ctr" anchorCtr="1">
            <a:prstTxWarp prst="textDoubleWave1">
              <a:avLst>
                <a:gd name="adj1" fmla="val 6481"/>
                <a:gd name="adj2" fmla="val 0"/>
              </a:avLst>
            </a:prstTxWarp>
            <a:noAutofit/>
          </a:bodyPr>
          <a:p>
            <a:pPr>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l-GR" sz="1800" spc="3" strike="noStrike" u="none">
                <a:ln w="12600">
                  <a:solidFill>
                    <a:srgbClr val="000099"/>
                  </a:solidFill>
                  <a:miter/>
                </a:ln>
                <a:solidFill>
                  <a:srgbClr val="ff3300"/>
                </a:solidFill>
                <a:effectLst>
                  <a:outerShdw dist="125751" dir="18900000" blurRad="0" rotWithShape="0">
                    <a:srgbClr val="000099"/>
                  </a:outerShdw>
                </a:effectLst>
                <a:uFillTx/>
                <a:latin typeface="Lucida Calligraphy"/>
              </a:rPr>
              <a:t>IT'S</a:t>
            </a:r>
            <a:endParaRPr b="0" lang="el-GR" sz="1800" spc="3" strike="noStrike" u="none">
              <a:ln w="12600">
                <a:solidFill>
                  <a:srgbClr val="000099"/>
                </a:solidFill>
                <a:miter/>
              </a:ln>
              <a:solidFill>
                <a:srgbClr val="ff3300"/>
              </a:solidFill>
              <a:effectLst>
                <a:outerShdw dist="125751" dir="18900000" blurRad="0" rotWithShape="0">
                  <a:srgbClr val="000099"/>
                </a:outerShdw>
              </a:effectLst>
              <a:uFillTx/>
              <a:latin typeface="Lucida Calligraphy"/>
              <a:ea typeface="Lucida Calligraphy"/>
            </a:endParaRPr>
          </a:p>
        </p:txBody>
      </p:sp>
      <p:pic>
        <p:nvPicPr>
          <p:cNvPr id="10" name="" descr=""/>
          <p:cNvPicPr/>
          <p:nvPr/>
        </p:nvPicPr>
        <p:blipFill>
          <a:blip r:embed="rId2"/>
          <a:stretch/>
        </p:blipFill>
        <p:spPr>
          <a:xfrm>
            <a:off x="611280" y="3911760"/>
            <a:ext cx="2576520" cy="2679480"/>
          </a:xfrm>
          <a:prstGeom prst="rect">
            <a:avLst/>
          </a:prstGeom>
          <a:noFill/>
          <a:ln w="0">
            <a:noFill/>
          </a:ln>
        </p:spPr>
      </p:pic>
      <p:sp>
        <p:nvSpPr>
          <p:cNvPr id="11" name=""/>
          <p:cNvSpPr/>
          <p:nvPr/>
        </p:nvSpPr>
        <p:spPr>
          <a:xfrm rot="19620000">
            <a:off x="-129960" y="418680"/>
            <a:ext cx="3251520" cy="1065240"/>
          </a:xfrm>
          <a:prstGeom prst="rect">
            <a:avLst/>
          </a:prstGeom>
          <a:noFill/>
          <a:ln w="0">
            <a:noFill/>
          </a:ln>
        </p:spPr>
        <p:style>
          <a:lnRef idx="0"/>
          <a:fillRef idx="0"/>
          <a:effectRef idx="0"/>
          <a:fontRef idx="minor"/>
        </p:style>
        <p:txBody>
          <a:bodyPr lIns="90000" rIns="90000" tIns="46800" bIns="46800" anchor="ctr">
            <a:noAutofit/>
          </a:bodyPr>
          <a:p>
            <a:pPr algn="ctr">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US" sz="4400" strike="noStrike" u="none">
                <a:solidFill>
                  <a:srgbClr val="ff0000"/>
                </a:solidFill>
                <a:effectLst/>
                <a:uFillTx/>
                <a:latin typeface="Arial"/>
              </a:rPr>
              <a:t>HO-HO-HO</a:t>
            </a:r>
            <a:endParaRPr b="0" lang="el-GR" sz="4400" strike="noStrike" u="none">
              <a:solidFill>
                <a:srgbClr val="000000"/>
              </a:solidFill>
              <a:effectLst/>
              <a:uFillTx/>
              <a:latin typeface="Arial"/>
            </a:endParaRPr>
          </a:p>
        </p:txBody>
      </p:sp>
    </p:spTree>
  </p:cSld>
  <p:timing>
    <p:tnLst>
      <p:par>
        <p:cTn id="1" dur="indefinite" restart="never" nodeType="tmRoot">
          <p:childTnLst>
            <p:seq>
              <p:cTn id="2" dur="indefinite" nodeType="mainSeq">
                <p:childTnLst>
                  <p:par>
                    <p:cTn id="3" dur="indefinite" nodeType="clickEffect" fill="hold">
                      <p:stCondLst>
                        <p:cond delay="indefinite"/>
                      </p:stCondLst>
                      <p:childTnLst>
                        <p:par>
                          <p:cTn id="4" dur="indefinite" nodeType="withEffect" fill="hold">
                            <p:stCondLst>
                              <p:cond delay="0"/>
                            </p:stCondLst>
                            <p:childTnLst>
                              <p:par>
                                <p:cTn id="5" dur="indefinite" nodeType="clickEffect" fill="hold" presetClass="entr" presetID="58">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repl">
                                        <p:cTn id="7" dur="2000" fill="hold"/>
                                        <p:tgtEl>
                                          <p:spTgt spid="9"/>
                                        </p:tgtEl>
                                        <p:attrNameLst>
                                          <p:attrName>ppt_w</p:attrName>
                                        </p:attrNameLst>
                                      </p:cBhvr>
                                      <p:tavLst>
                                        <p:tav tm="0">
                                          <p:val>
                                            <p:strVal val="#ppt_w*2.5"/>
                                          </p:val>
                                        </p:tav>
                                        <p:tav tm="100000">
                                          <p:val>
                                            <p:strVal val="#ppt_w"/>
                                          </p:val>
                                        </p:tav>
                                      </p:tavLst>
                                    </p:anim>
                                    <p:anim calcmode="lin" valueType="num">
                                      <p:cBhvr additive="repl">
                                        <p:cTn id="8" dur="2000" fill="hold"/>
                                        <p:tgtEl>
                                          <p:spTgt spid="9"/>
                                        </p:tgtEl>
                                        <p:attrNameLst>
                                          <p:attrName>ppt_h</p:attrName>
                                        </p:attrNameLst>
                                      </p:cBhvr>
                                      <p:tavLst>
                                        <p:tav tm="0">
                                          <p:val>
                                            <p:strVal val="#ppt_h*0.01"/>
                                          </p:val>
                                        </p:tav>
                                        <p:tav tm="100000">
                                          <p:val>
                                            <p:strVal val="#ppt_h"/>
                                          </p:val>
                                        </p:tav>
                                      </p:tavLst>
                                    </p:anim>
                                    <p:anim calcmode="lin" valueType="num">
                                      <p:cBhvr additive="repl">
                                        <p:cTn id="9" dur="2000" fill="hold"/>
                                        <p:tgtEl>
                                          <p:spTgt spid="9"/>
                                        </p:tgtEl>
                                        <p:attrNameLst>
                                          <p:attrName>ppt_x</p:attrName>
                                        </p:attrNameLst>
                                      </p:cBhvr>
                                      <p:tavLst>
                                        <p:tav tm="0">
                                          <p:val>
                                            <p:strVal val="#ppt_x"/>
                                          </p:val>
                                        </p:tav>
                                        <p:tav tm="100000">
                                          <p:val>
                                            <p:strVal val="#ppt_x"/>
                                          </p:val>
                                        </p:tav>
                                      </p:tavLst>
                                    </p:anim>
                                    <p:anim calcmode="lin" valueType="num">
                                      <p:cBhvr additive="repl">
                                        <p:cTn id="10" dur="2000" fill="hold"/>
                                        <p:tgtEl>
                                          <p:spTgt spid="9"/>
                                        </p:tgtEl>
                                        <p:attrNameLst>
                                          <p:attrName>ppt_y</p:attrName>
                                        </p:attrNameLst>
                                      </p:cBhvr>
                                      <p:tavLst>
                                        <p:tav tm="0">
                                          <p:val>
                                            <p:strVal val="#ppt_h+1"/>
                                          </p:val>
                                        </p:tav>
                                        <p:tav tm="100000">
                                          <p:val>
                                            <p:strVal val="#ppt_y"/>
                                          </p:val>
                                        </p:tav>
                                      </p:tavLst>
                                    </p:anim>
                                    <p:animEffect filter="fade" transition="in">
                                      <p:cBhvr additive="repl">
                                        <p:cTn id="11" dur="2000"/>
                                        <p:tgtEl>
                                          <p:spTgt spid="9"/>
                                        </p:tgtEl>
                                      </p:cBhvr>
                                    </p:animEffect>
                                  </p:childTnLst>
                                </p:cTn>
                              </p:par>
                            </p:childTnLst>
                          </p:cTn>
                        </p:par>
                        <p:par>
                          <p:cTn id="12" dur="indefinite" nodeType="afterEffect" fill="hold">
                            <p:stCondLst>
                              <p:cond delay="2000"/>
                            </p:stCondLst>
                            <p:childTnLst>
                              <p:par>
                                <p:cTn id="13" dur="indefinite" nodeType="afterEffect" fill="hold" presetClass="entr" presetID="58">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repl">
                                        <p:cTn id="15" dur="3000" fill="hold"/>
                                        <p:tgtEl>
                                          <p:spTgt spid="7"/>
                                        </p:tgtEl>
                                        <p:attrNameLst>
                                          <p:attrName>ppt_w</p:attrName>
                                        </p:attrNameLst>
                                      </p:cBhvr>
                                      <p:tavLst>
                                        <p:tav tm="0">
                                          <p:val>
                                            <p:strVal val="#ppt_w*2.5"/>
                                          </p:val>
                                        </p:tav>
                                        <p:tav tm="100000">
                                          <p:val>
                                            <p:strVal val="#ppt_w"/>
                                          </p:val>
                                        </p:tav>
                                      </p:tavLst>
                                    </p:anim>
                                    <p:anim calcmode="lin" valueType="num">
                                      <p:cBhvr additive="repl">
                                        <p:cTn id="16" dur="3000" fill="hold"/>
                                        <p:tgtEl>
                                          <p:spTgt spid="7"/>
                                        </p:tgtEl>
                                        <p:attrNameLst>
                                          <p:attrName>ppt_h</p:attrName>
                                        </p:attrNameLst>
                                      </p:cBhvr>
                                      <p:tavLst>
                                        <p:tav tm="0">
                                          <p:val>
                                            <p:strVal val="#ppt_h*0.01"/>
                                          </p:val>
                                        </p:tav>
                                        <p:tav tm="100000">
                                          <p:val>
                                            <p:strVal val="#ppt_h"/>
                                          </p:val>
                                        </p:tav>
                                      </p:tavLst>
                                    </p:anim>
                                    <p:anim calcmode="lin" valueType="num">
                                      <p:cBhvr additive="repl">
                                        <p:cTn id="17" dur="3000" fill="hold"/>
                                        <p:tgtEl>
                                          <p:spTgt spid="7"/>
                                        </p:tgtEl>
                                        <p:attrNameLst>
                                          <p:attrName>ppt_x</p:attrName>
                                        </p:attrNameLst>
                                      </p:cBhvr>
                                      <p:tavLst>
                                        <p:tav tm="0">
                                          <p:val>
                                            <p:strVal val="#ppt_x"/>
                                          </p:val>
                                        </p:tav>
                                        <p:tav tm="100000">
                                          <p:val>
                                            <p:strVal val="#ppt_x"/>
                                          </p:val>
                                        </p:tav>
                                      </p:tavLst>
                                    </p:anim>
                                    <p:anim calcmode="lin" valueType="num">
                                      <p:cBhvr additive="repl">
                                        <p:cTn id="18" dur="3000" fill="hold"/>
                                        <p:tgtEl>
                                          <p:spTgt spid="7"/>
                                        </p:tgtEl>
                                        <p:attrNameLst>
                                          <p:attrName>ppt_y</p:attrName>
                                        </p:attrNameLst>
                                      </p:cBhvr>
                                      <p:tavLst>
                                        <p:tav tm="0">
                                          <p:val>
                                            <p:strVal val="#ppt_h+1"/>
                                          </p:val>
                                        </p:tav>
                                        <p:tav tm="100000">
                                          <p:val>
                                            <p:strVal val="#ppt_y"/>
                                          </p:val>
                                        </p:tav>
                                      </p:tavLst>
                                    </p:anim>
                                    <p:animEffect filter="fade" transition="in">
                                      <p:cBhvr additive="repl">
                                        <p:cTn id="19" dur="3000"/>
                                        <p:tgtEl>
                                          <p:spTgt spid="7"/>
                                        </p:tgtEl>
                                      </p:cBhvr>
                                    </p:animEffect>
                                  </p:childTnLst>
                                </p:cTn>
                              </p:par>
                            </p:childTnLst>
                          </p:cTn>
                        </p:par>
                        <p:par>
                          <p:cTn id="20" dur="indefinite" nodeType="afterEffect" fill="hold">
                            <p:stCondLst>
                              <p:cond delay="5000"/>
                            </p:stCondLst>
                            <p:childTnLst>
                              <p:par>
                                <p:cTn id="21" dur="indefinite" nodeType="afterEffect" fill="hold" presetClass="entr" presetID="58">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repl">
                                        <p:cTn id="23" dur="2000" fill="hold"/>
                                        <p:tgtEl>
                                          <p:spTgt spid="8"/>
                                        </p:tgtEl>
                                        <p:attrNameLst>
                                          <p:attrName>ppt_w</p:attrName>
                                        </p:attrNameLst>
                                      </p:cBhvr>
                                      <p:tavLst>
                                        <p:tav tm="0">
                                          <p:val>
                                            <p:strVal val="#ppt_w*2.5"/>
                                          </p:val>
                                        </p:tav>
                                        <p:tav tm="100000">
                                          <p:val>
                                            <p:strVal val="#ppt_w"/>
                                          </p:val>
                                        </p:tav>
                                      </p:tavLst>
                                    </p:anim>
                                    <p:anim calcmode="lin" valueType="num">
                                      <p:cBhvr additive="repl">
                                        <p:cTn id="24" dur="2000" fill="hold"/>
                                        <p:tgtEl>
                                          <p:spTgt spid="8"/>
                                        </p:tgtEl>
                                        <p:attrNameLst>
                                          <p:attrName>ppt_h</p:attrName>
                                        </p:attrNameLst>
                                      </p:cBhvr>
                                      <p:tavLst>
                                        <p:tav tm="0">
                                          <p:val>
                                            <p:strVal val="#ppt_h*0.01"/>
                                          </p:val>
                                        </p:tav>
                                        <p:tav tm="100000">
                                          <p:val>
                                            <p:strVal val="#ppt_h"/>
                                          </p:val>
                                        </p:tav>
                                      </p:tavLst>
                                    </p:anim>
                                    <p:anim calcmode="lin" valueType="num">
                                      <p:cBhvr additive="repl">
                                        <p:cTn id="25" dur="2000" fill="hold"/>
                                        <p:tgtEl>
                                          <p:spTgt spid="8"/>
                                        </p:tgtEl>
                                        <p:attrNameLst>
                                          <p:attrName>ppt_x</p:attrName>
                                        </p:attrNameLst>
                                      </p:cBhvr>
                                      <p:tavLst>
                                        <p:tav tm="0">
                                          <p:val>
                                            <p:strVal val="#ppt_x"/>
                                          </p:val>
                                        </p:tav>
                                        <p:tav tm="100000">
                                          <p:val>
                                            <p:strVal val="#ppt_x"/>
                                          </p:val>
                                        </p:tav>
                                      </p:tavLst>
                                    </p:anim>
                                    <p:anim calcmode="lin" valueType="num">
                                      <p:cBhvr additive="repl">
                                        <p:cTn id="26" dur="2000" fill="hold"/>
                                        <p:tgtEl>
                                          <p:spTgt spid="8"/>
                                        </p:tgtEl>
                                        <p:attrNameLst>
                                          <p:attrName>ppt_y</p:attrName>
                                        </p:attrNameLst>
                                      </p:cBhvr>
                                      <p:tavLst>
                                        <p:tav tm="0">
                                          <p:val>
                                            <p:strVal val="#ppt_h+1"/>
                                          </p:val>
                                        </p:tav>
                                        <p:tav tm="100000">
                                          <p:val>
                                            <p:strVal val="#ppt_y"/>
                                          </p:val>
                                        </p:tav>
                                      </p:tavLst>
                                    </p:anim>
                                    <p:animEffect filter="fade" transition="in">
                                      <p:cBhvr additive="repl">
                                        <p:cTn id="27" dur="2000"/>
                                        <p:tgtEl>
                                          <p:spTgt spid="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41" name=""/>
          <p:cNvSpPr/>
          <p:nvPr/>
        </p:nvSpPr>
        <p:spPr>
          <a:xfrm>
            <a:off x="179280" y="3068640"/>
            <a:ext cx="8856720" cy="3600360"/>
          </a:xfrm>
          <a:prstGeom prst="rect">
            <a:avLst/>
          </a:prstGeom>
          <a:noFill/>
          <a:ln w="0">
            <a:noFill/>
          </a:ln>
        </p:spPr>
        <p:style>
          <a:lnRef idx="0"/>
          <a:fillRef idx="0"/>
          <a:effectRef idx="0"/>
          <a:fontRef idx="minor"/>
        </p:style>
        <p:txBody>
          <a:bodyPr anchor="t">
            <a:noAutofit/>
          </a:bodyPr>
          <a:p>
            <a:pPr marL="343080" indent="-343080">
              <a:lnSpc>
                <a:spcPct val="90000"/>
              </a:lnSpc>
              <a:spcBef>
                <a:spcPts val="814"/>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2800" strike="noStrike" u="none">
                <a:solidFill>
                  <a:srgbClr val="0d0d0d"/>
                </a:solidFill>
                <a:effectLst/>
                <a:uFillTx/>
                <a:latin typeface="Arial"/>
              </a:rPr>
              <a:t>       </a:t>
            </a:r>
            <a:r>
              <a:rPr b="1" lang="en-GB" sz="3200" strike="noStrike" u="none">
                <a:solidFill>
                  <a:srgbClr val="0d0d0d"/>
                </a:solidFill>
                <a:effectLst/>
                <a:uFillTx/>
                <a:latin typeface="Arial"/>
              </a:rPr>
              <a:t>Father Christmas is based on a real person, St. Nicholas, or 'Santa Claus' which comes from the Dutch 'Sinterklaas'. Nicholas is a Christian leader from Myra (in modern-day Turkey) in the 4th century AD. He is very shy, and wants to give money to poor people without them knowing about it. </a:t>
            </a:r>
            <a:endParaRPr b="0" lang="el-GR" sz="3200" strike="noStrike" u="none">
              <a:solidFill>
                <a:srgbClr val="000000"/>
              </a:solidFill>
              <a:effectLst/>
              <a:uFillTx/>
              <a:latin typeface="Arial"/>
            </a:endParaRPr>
          </a:p>
        </p:txBody>
      </p:sp>
      <p:pic>
        <p:nvPicPr>
          <p:cNvPr id="42" name="" descr=""/>
          <p:cNvPicPr/>
          <p:nvPr/>
        </p:nvPicPr>
        <p:blipFill>
          <a:blip r:embed="rId2"/>
          <a:stretch/>
        </p:blipFill>
        <p:spPr>
          <a:xfrm>
            <a:off x="755640" y="0"/>
            <a:ext cx="2916360" cy="2886120"/>
          </a:xfrm>
          <a:prstGeom prst="rect">
            <a:avLst/>
          </a:prstGeom>
          <a:noFill/>
          <a:ln w="0">
            <a:noFill/>
          </a:ln>
        </p:spPr>
      </p:pic>
      <p:sp>
        <p:nvSpPr>
          <p:cNvPr id="43" name=""/>
          <p:cNvSpPr/>
          <p:nvPr/>
        </p:nvSpPr>
        <p:spPr>
          <a:xfrm>
            <a:off x="5940360" y="260280"/>
            <a:ext cx="2067120" cy="2807280"/>
          </a:xfrm>
          <a:prstGeom prst="rect">
            <a:avLst/>
          </a:prstGeom>
          <a:noFill/>
          <a:ln w="0">
            <a:noFill/>
          </a:ln>
        </p:spPr>
        <p:style>
          <a:lnRef idx="0"/>
          <a:fillRef idx="0"/>
          <a:effectRef idx="0"/>
          <a:fontRef idx="minor"/>
        </p:style>
        <p:txBody>
          <a:bodyPr lIns="90000" rIns="90000" tIns="46800" bIns="46800" anchor="t">
            <a:spAutoFit/>
          </a:bodyPr>
          <a:p>
            <a:pPr>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br>
              <a:rPr sz="1800"/>
            </a:br>
            <a:br>
              <a:rPr sz="3200"/>
            </a:br>
            <a:r>
              <a:rPr b="1" lang="en-GB" sz="3200" strike="noStrike" u="none">
                <a:solidFill>
                  <a:srgbClr val="ff3300"/>
                </a:solidFill>
                <a:effectLst/>
                <a:uFillTx/>
                <a:latin typeface="Gungsuh"/>
              </a:rPr>
              <a:t>                                   Who was he?</a:t>
            </a:r>
            <a:endParaRPr b="0" lang="el-GR" sz="3200" strike="noStrike" u="none">
              <a:solidFill>
                <a:srgbClr val="000000"/>
              </a:solidFill>
              <a:effectLst/>
              <a:uFillTx/>
              <a:latin typeface="Arial"/>
            </a:endParaRPr>
          </a:p>
        </p:txBody>
      </p:sp>
      <p:sp>
        <p:nvSpPr>
          <p:cNvPr id="44" name=""/>
          <p:cNvSpPr/>
          <p:nvPr/>
        </p:nvSpPr>
        <p:spPr>
          <a:xfrm>
            <a:off x="4381560" y="371520"/>
            <a:ext cx="1139760" cy="642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3600" strike="noStrike" u="none">
                <a:solidFill>
                  <a:srgbClr val="ff3300"/>
                </a:solidFill>
                <a:effectLst/>
                <a:uFillTx/>
                <a:latin typeface="Gungsuh"/>
              </a:rPr>
              <a:t>But...</a:t>
            </a:r>
            <a:endParaRPr b="0" lang="el-GR" sz="3600" strike="noStrike" u="none">
              <a:solidFill>
                <a:srgbClr val="000000"/>
              </a:solidFill>
              <a:effectLst/>
              <a:uFillTx/>
              <a:latin typeface="Arial"/>
            </a:endParaRPr>
          </a:p>
        </p:txBody>
      </p:sp>
    </p:spTree>
  </p:cSld>
  <p:timing>
    <p:tnLst>
      <p:par>
        <p:cTn id="216" dur="indefinite" restart="never" nodeType="tmRoot">
          <p:childTnLst>
            <p:seq>
              <p:cTn id="217" dur="indefinite" nodeType="mainSeq">
                <p:childTnLst>
                  <p:par>
                    <p:cTn id="218" dur="indefinite" nodeType="clickEffect" fill="hold">
                      <p:stCondLst>
                        <p:cond delay="0"/>
                      </p:stCondLst>
                      <p:childTnLst>
                        <p:par>
                          <p:cTn id="219" dur="indefinite" nodeType="withEffect" fill="hold">
                            <p:stCondLst>
                              <p:cond delay="0"/>
                            </p:stCondLst>
                            <p:childTnLst>
                              <p:par>
                                <p:cTn id="220" dur="indefinite" nodeType="afterEffect" fill="hold" presetClass="entr" presetID="34">
                                  <p:stCondLst>
                                    <p:cond delay="0"/>
                                  </p:stCondLst>
                                  <p:childTnLst>
                                    <p:set>
                                      <p:cBhvr>
                                        <p:cTn id="221" dur="1" fill="hold">
                                          <p:stCondLst>
                                            <p:cond delay="0"/>
                                          </p:stCondLst>
                                        </p:cTn>
                                        <p:tgtEl>
                                          <p:spTgt spid="44"/>
                                        </p:tgtEl>
                                        <p:attrNameLst>
                                          <p:attrName>style.visibility</p:attrName>
                                        </p:attrNameLst>
                                      </p:cBhvr>
                                      <p:to>
                                        <p:strVal val="visible"/>
                                      </p:to>
                                    </p:set>
                                    <p:anim calcmode="lin" valueType="num" from="(-#ppt_w/2)" to="(#ppt_x)">
                                      <p:cBhvr additive="repl">
                                        <p:cTn id="222" dur="1200" fill="hold">
                                          <p:stCondLst>
                                            <p:cond delay="0"/>
                                          </p:stCondLst>
                                        </p:cTn>
                                        <p:tgtEl>
                                          <p:spTgt spid="44"/>
                                        </p:tgtEl>
                                        <p:attrNameLst>
                                          <p:attrName>ppt_x</p:attrName>
                                        </p:attrNameLst>
                                      </p:cBhvr>
                                    </p:anim>
                                    <p:anim calcmode="lin" valueType="num" from="0" to="-1">
                                      <p:cBhvr additive="repl">
                                        <p:cTn id="223" dur="400" autoRev="1" fill="hold">
                                          <p:stCondLst>
                                            <p:cond delay="1200"/>
                                          </p:stCondLst>
                                        </p:cTn>
                                        <p:tgtEl>
                                          <p:spTgt spid="44"/>
                                        </p:tgtEl>
                                        <p:attrNameLst>
                                          <p:attrName>xshear</p:attrName>
                                        </p:attrNameLst>
                                      </p:cBhvr>
                                    </p:anim>
                                    <p:animScale>
                                      <p:cBhvr>
                                        <p:cTn id="224" dur="400" autoRev="1" fill="hold">
                                          <p:stCondLst>
                                            <p:cond delay="1200"/>
                                          </p:stCondLst>
                                        </p:cTn>
                                        <p:tgtEl>
                                          <p:spTgt spid="44"/>
                                        </p:tgtEl>
                                      </p:cBhvr>
                                      <p:from x="100000" y="100000"/>
                                      <p:to x="80000" y="100000"/>
                                    </p:animScale>
                                    <p:anim calcmode="lin" valueType="num" by="(#ppt_h/3+#ppt_w*0.1)">
                                      <p:cBhvr additive="sum">
                                        <p:cTn id="225" dur="400" autoRev="1" fill="hold">
                                          <p:stCondLst>
                                            <p:cond delay="1200"/>
                                          </p:stCondLst>
                                        </p:cTn>
                                        <p:tgtEl>
                                          <p:spTgt spid="44"/>
                                        </p:tgtEl>
                                        <p:attrNameLst>
                                          <p:attrName>ppt_x</p:attrName>
                                        </p:attrNameLst>
                                      </p:cBhvr>
                                    </p:anim>
                                  </p:childTnLst>
                                </p:cTn>
                              </p:par>
                            </p:childTnLst>
                          </p:cTn>
                        </p:par>
                        <p:par>
                          <p:cTn id="226" dur="indefinite" nodeType="afterEffect" fill="hold">
                            <p:stCondLst>
                              <p:cond delay="2000"/>
                            </p:stCondLst>
                            <p:childTnLst>
                              <p:par>
                                <p:cTn id="227" dur="indefinite" nodeType="afterEffect" fill="hold" presetClass="entr" presetID="53">
                                  <p:stCondLst>
                                    <p:cond delay="0"/>
                                  </p:stCondLst>
                                  <p:childTnLst>
                                    <p:set>
                                      <p:cBhvr>
                                        <p:cTn id="228" dur="1" fill="hold">
                                          <p:stCondLst>
                                            <p:cond delay="0"/>
                                          </p:stCondLst>
                                        </p:cTn>
                                        <p:tgtEl>
                                          <p:spTgt spid="43"/>
                                        </p:tgtEl>
                                        <p:attrNameLst>
                                          <p:attrName>style.visibility</p:attrName>
                                        </p:attrNameLst>
                                      </p:cBhvr>
                                      <p:to>
                                        <p:strVal val="visible"/>
                                      </p:to>
                                    </p:set>
                                    <p:anim calcmode="lin" valueType="num">
                                      <p:cBhvr additive="repl">
                                        <p:cTn id="229" dur="2000" fill="hold"/>
                                        <p:tgtEl>
                                          <p:spTgt spid="43"/>
                                        </p:tgtEl>
                                        <p:attrNameLst>
                                          <p:attrName>ppt_w</p:attrName>
                                        </p:attrNameLst>
                                      </p:cBhvr>
                                      <p:tavLst>
                                        <p:tav tm="0">
                                          <p:val>
                                            <p:fltVal val="0"/>
                                          </p:val>
                                        </p:tav>
                                        <p:tav tm="100000">
                                          <p:val>
                                            <p:strVal val="#ppt_w"/>
                                          </p:val>
                                        </p:tav>
                                      </p:tavLst>
                                    </p:anim>
                                    <p:anim calcmode="lin" valueType="num">
                                      <p:cBhvr additive="repl">
                                        <p:cTn id="230" dur="2000" fill="hold"/>
                                        <p:tgtEl>
                                          <p:spTgt spid="43"/>
                                        </p:tgtEl>
                                        <p:attrNameLst>
                                          <p:attrName>ppt_h</p:attrName>
                                        </p:attrNameLst>
                                      </p:cBhvr>
                                      <p:tavLst>
                                        <p:tav tm="0">
                                          <p:val>
                                            <p:fltVal val="0"/>
                                          </p:val>
                                        </p:tav>
                                        <p:tav tm="100000">
                                          <p:val>
                                            <p:strVal val="#ppt_h"/>
                                          </p:val>
                                        </p:tav>
                                      </p:tavLst>
                                    </p:anim>
                                    <p:animEffect filter="fade" transition="in">
                                      <p:cBhvr additive="repl">
                                        <p:cTn id="231" dur="2000"/>
                                        <p:tgtEl>
                                          <p:spTgt spid="43"/>
                                        </p:tgtEl>
                                      </p:cBhvr>
                                    </p:animEffect>
                                  </p:childTnLst>
                                </p:cTn>
                              </p:par>
                            </p:childTnLst>
                          </p:cTn>
                        </p:par>
                        <p:par>
                          <p:cTn id="232" dur="indefinite" nodeType="afterEffect" fill="hold">
                            <p:stCondLst>
                              <p:cond delay="4000"/>
                            </p:stCondLst>
                            <p:childTnLst>
                              <p:par>
                                <p:cTn id="233" dur="indefinite" nodeType="afterEffect" fill="hold" presetClass="entr" presetID="17" presetSubtype="10">
                                  <p:stCondLst>
                                    <p:cond delay="0"/>
                                  </p:stCondLst>
                                  <p:childTnLst>
                                    <p:set>
                                      <p:cBhvr>
                                        <p:cTn id="234" dur="1" fill="hold">
                                          <p:stCondLst>
                                            <p:cond delay="0"/>
                                          </p:stCondLst>
                                        </p:cTn>
                                        <p:tgtEl>
                                          <p:spTgt spid="42"/>
                                        </p:tgtEl>
                                        <p:attrNameLst>
                                          <p:attrName>style.visibility</p:attrName>
                                        </p:attrNameLst>
                                      </p:cBhvr>
                                      <p:to>
                                        <p:strVal val="visible"/>
                                      </p:to>
                                    </p:set>
                                    <p:anim calcmode="lin" valueType="num">
                                      <p:cBhvr additive="repl">
                                        <p:cTn id="235" dur="2000" fill="hold"/>
                                        <p:tgtEl>
                                          <p:spTgt spid="42"/>
                                        </p:tgtEl>
                                        <p:attrNameLst>
                                          <p:attrName>ppt_w</p:attrName>
                                        </p:attrNameLst>
                                      </p:cBhvr>
                                      <p:tavLst>
                                        <p:tav tm="0">
                                          <p:val>
                                            <p:fltVal val="0"/>
                                          </p:val>
                                        </p:tav>
                                        <p:tav tm="100000">
                                          <p:val>
                                            <p:strVal val="#ppt_w"/>
                                          </p:val>
                                        </p:tav>
                                      </p:tavLst>
                                    </p:anim>
                                    <p:anim calcmode="lin" valueType="num">
                                      <p:cBhvr additive="repl">
                                        <p:cTn id="236" dur="2000" fill="hold"/>
                                        <p:tgtEl>
                                          <p:spTgt spid="42"/>
                                        </p:tgtEl>
                                        <p:attrNameLst>
                                          <p:attrName>ppt_h</p:attrName>
                                        </p:attrNameLst>
                                      </p:cBhvr>
                                      <p:tavLst>
                                        <p:tav tm="0">
                                          <p:val>
                                            <p:strVal val="#ppt_h"/>
                                          </p:val>
                                        </p:tav>
                                        <p:tav tm="100000">
                                          <p:val>
                                            <p:strVal val="#ppt_h"/>
                                          </p:val>
                                        </p:tav>
                                      </p:tavLst>
                                    </p:anim>
                                  </p:childTnLst>
                                </p:cTn>
                              </p:par>
                            </p:childTnLst>
                          </p:cTn>
                        </p:par>
                        <p:par>
                          <p:cTn id="237" dur="indefinite" nodeType="afterEffect" fill="hold">
                            <p:stCondLst>
                              <p:cond delay="6000"/>
                            </p:stCondLst>
                            <p:childTnLst>
                              <p:par>
                                <p:cTn id="238" nodeType="afterEffect" fill="hold" presetClass="entr" presetID="27">
                                  <p:stCondLst>
                                    <p:cond delay="0"/>
                                  </p:stCondLst>
                                  <p:iterate type="lt">
                                    <p:tmAbs val="40"/>
                                  </p:iterate>
                                  <p:childTnLst>
                                    <p:set>
                                      <p:cBhvr>
                                        <p:cTn id="239" dur="1" fill="hold">
                                          <p:stCondLst>
                                            <p:cond delay="0"/>
                                          </p:stCondLst>
                                        </p:cTn>
                                        <p:tgtEl>
                                          <p:spTgt spid="41">
                                            <p:txEl>
                                              <p:pRg st="0" end="0"/>
                                            </p:txEl>
                                          </p:spTgt>
                                        </p:tgtEl>
                                        <p:attrNameLst>
                                          <p:attrName>style.visibility</p:attrName>
                                        </p:attrNameLst>
                                      </p:cBhvr>
                                      <p:to>
                                        <p:strVal val="visible"/>
                                      </p:to>
                                    </p:set>
                                    <p:anim calcmode="discrete" valueType="clr">
                                      <p:cBhvr additive="repl">
                                        <p:cTn id="240" dur="80"/>
                                        <p:tgtEl>
                                          <p:spTgt spid="41">
                                            <p:txEl>
                                              <p:pRg st="0" end="0"/>
                                            </p:txEl>
                                          </p:spTgt>
                                        </p:tgtEl>
                                        <p:attrNameLst>
                                          <p:attrName>style.color</p:attrName>
                                        </p:attrNameLst>
                                      </p:cBhvr>
                                      <p:tavLst>
                                        <p:tav tm="0">
                                          <p:val>
                                            <p:strVal val="rgb(0,51,51)"/>
                                          </p:val>
                                        </p:tav>
                                        <p:tav tm="50000">
                                          <p:val>
                                            <p:strVal val="rgb(0,-103,0)"/>
                                          </p:val>
                                        </p:tav>
                                      </p:tavLst>
                                    </p:anim>
                                    <p:anim calcmode="discrete" valueType="clr">
                                      <p:cBhvr additive="repl">
                                        <p:cTn id="241" dur="80"/>
                                        <p:tgtEl>
                                          <p:spTgt spid="41">
                                            <p:txEl>
                                              <p:pRg st="0" end="0"/>
                                            </p:txEl>
                                          </p:spTgt>
                                        </p:tgtEl>
                                        <p:attrNameLst>
                                          <p:attrName>fillcolor</p:attrName>
                                        </p:attrNameLst>
                                      </p:cBhvr>
                                      <p:tavLst>
                                        <p:tav tm="0">
                                          <p:val>
                                            <p:strVal val="rgb(0,51,51)"/>
                                          </p:val>
                                        </p:tav>
                                        <p:tav tm="50000">
                                          <p:val>
                                            <p:strVal val="rgb(0,-103,0)"/>
                                          </p:val>
                                        </p:tav>
                                      </p:tavLst>
                                    </p:anim>
                                    <p:set>
                                      <p:cBhvr>
                                        <p:cTn id="242" dur="80"/>
                                        <p:tgtEl>
                                          <p:spTgt spid="41">
                                            <p:txEl>
                                              <p:pRg st="0" end="0"/>
                                            </p:txEl>
                                          </p:spTgt>
                                        </p:tgtEl>
                                        <p:attrNameLst>
                                          <p:attrName>fill.type</p:attrName>
                                        </p:attrNameLst>
                                      </p:cBhvr>
                                      <p:to>
                                        <p:strVal val="solid"/>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45" name=""/>
          <p:cNvSpPr/>
          <p:nvPr/>
        </p:nvSpPr>
        <p:spPr>
          <a:xfrm>
            <a:off x="0" y="14400"/>
            <a:ext cx="9144000" cy="2477880"/>
          </a:xfrm>
          <a:prstGeom prst="rect">
            <a:avLst/>
          </a:prstGeom>
          <a:noFill/>
          <a:ln w="0">
            <a:noFill/>
          </a:ln>
        </p:spPr>
        <p:style>
          <a:lnRef idx="0"/>
          <a:fillRef idx="0"/>
          <a:effectRef idx="0"/>
          <a:fontRef idx="minor"/>
        </p:style>
        <p:txBody>
          <a:bodyPr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br>
              <a:rPr sz="2800"/>
            </a:br>
            <a:r>
              <a:rPr b="1" lang="en-GB" sz="3600" strike="noStrike" u="none">
                <a:solidFill>
                  <a:srgbClr val="161645"/>
                </a:solidFill>
                <a:effectLst/>
                <a:uFillTx/>
                <a:latin typeface="Arial"/>
              </a:rPr>
              <a:t>So one day, he climbs the roof of a house and drops a purse of money down the chimney. It lands into a girl’s stocking by the fire! </a:t>
            </a:r>
            <a:endParaRPr b="0" lang="el-GR" sz="3600" strike="noStrike" u="none">
              <a:solidFill>
                <a:srgbClr val="000000"/>
              </a:solidFill>
              <a:effectLst/>
              <a:uFillTx/>
              <a:latin typeface="Arial"/>
            </a:endParaRPr>
          </a:p>
        </p:txBody>
      </p:sp>
      <p:pic>
        <p:nvPicPr>
          <p:cNvPr id="46" name="" descr=""/>
          <p:cNvPicPr/>
          <p:nvPr/>
        </p:nvPicPr>
        <p:blipFill>
          <a:blip r:embed="rId2"/>
          <a:stretch/>
        </p:blipFill>
        <p:spPr>
          <a:xfrm>
            <a:off x="395280" y="2708280"/>
            <a:ext cx="2460600" cy="4149720"/>
          </a:xfrm>
          <a:prstGeom prst="rect">
            <a:avLst/>
          </a:prstGeom>
          <a:noFill/>
          <a:ln w="0">
            <a:noFill/>
          </a:ln>
        </p:spPr>
      </p:pic>
      <p:pic>
        <p:nvPicPr>
          <p:cNvPr id="47" name="" descr=""/>
          <p:cNvPicPr/>
          <p:nvPr/>
        </p:nvPicPr>
        <p:blipFill>
          <a:blip r:embed="rId3"/>
          <a:stretch/>
        </p:blipFill>
        <p:spPr>
          <a:xfrm>
            <a:off x="2987640" y="2708280"/>
            <a:ext cx="5869080" cy="4149720"/>
          </a:xfrm>
          <a:prstGeom prst="rect">
            <a:avLst/>
          </a:prstGeom>
          <a:noFill/>
          <a:ln w="0">
            <a:noFill/>
          </a:ln>
        </p:spPr>
      </p:pic>
    </p:spTree>
  </p:cSld>
  <p:timing>
    <p:tnLst>
      <p:par>
        <p:cTn id="243" dur="indefinite" restart="never" nodeType="tmRoot">
          <p:childTnLst>
            <p:seq>
              <p:cTn id="244" dur="indefinite" nodeType="mainSeq">
                <p:childTnLst>
                  <p:par>
                    <p:cTn id="245" dur="indefinite" nodeType="clickEffect" fill="hold">
                      <p:stCondLst>
                        <p:cond delay="0"/>
                      </p:stCondLst>
                      <p:childTnLst>
                        <p:par>
                          <p:cTn id="246" dur="indefinite" nodeType="withEffect" fill="hold">
                            <p:stCondLst>
                              <p:cond delay="0"/>
                            </p:stCondLst>
                            <p:childTnLst>
                              <p:par>
                                <p:cTn id="247" dur="indefinite" nodeType="afterEffect" fill="hold" presetClass="entr" presetID="35">
                                  <p:stCondLst>
                                    <p:cond delay="0"/>
                                  </p:stCondLst>
                                  <p:childTnLst>
                                    <p:set>
                                      <p:cBhvr>
                                        <p:cTn id="248" dur="1" fill="hold">
                                          <p:stCondLst>
                                            <p:cond delay="0"/>
                                          </p:stCondLst>
                                        </p:cTn>
                                        <p:tgtEl>
                                          <p:spTgt spid="46"/>
                                        </p:tgtEl>
                                        <p:attrNameLst>
                                          <p:attrName>style.visibility</p:attrName>
                                        </p:attrNameLst>
                                      </p:cBhvr>
                                      <p:to>
                                        <p:strVal val="visible"/>
                                      </p:to>
                                    </p:set>
                                    <p:animEffect filter="fade" transition="in">
                                      <p:cBhvr additive="repl">
                                        <p:cTn id="249" dur="3000"/>
                                        <p:tgtEl>
                                          <p:spTgt spid="46"/>
                                        </p:tgtEl>
                                      </p:cBhvr>
                                    </p:animEffect>
                                    <p:anim calcmode="lin" valueType="num">
                                      <p:cBhvr additive="repl">
                                        <p:cTn id="250" dur="3000" fill="hold"/>
                                        <p:tgtEl>
                                          <p:spTgt spid="46"/>
                                        </p:tgtEl>
                                        <p:attrNameLst>
                                          <p:attrName>r</p:attrName>
                                        </p:attrNameLst>
                                      </p:cBhvr>
                                      <p:tavLst>
                                        <p:tav tm="0">
                                          <p:val>
                                            <p:strVal val="720"/>
                                          </p:val>
                                        </p:tav>
                                        <p:tav tm="100000">
                                          <p:val>
                                            <p:strVal val="0"/>
                                          </p:val>
                                        </p:tav>
                                      </p:tavLst>
                                    </p:anim>
                                    <p:anim calcmode="lin" valueType="num">
                                      <p:cBhvr additive="repl">
                                        <p:cTn id="251" dur="3000" fill="hold"/>
                                        <p:tgtEl>
                                          <p:spTgt spid="46"/>
                                        </p:tgtEl>
                                        <p:attrNameLst>
                                          <p:attrName>ppt_h</p:attrName>
                                        </p:attrNameLst>
                                      </p:cBhvr>
                                      <p:tavLst>
                                        <p:tav tm="0">
                                          <p:val>
                                            <p:fltVal val="0"/>
                                          </p:val>
                                        </p:tav>
                                        <p:tav tm="100000">
                                          <p:val>
                                            <p:strVal val="#ppt_h"/>
                                          </p:val>
                                        </p:tav>
                                      </p:tavLst>
                                    </p:anim>
                                    <p:anim calcmode="lin" valueType="num">
                                      <p:cBhvr additive="repl">
                                        <p:cTn id="252" dur="3000" fill="hold"/>
                                        <p:tgtEl>
                                          <p:spTgt spid="46"/>
                                        </p:tgtEl>
                                        <p:attrNameLst>
                                          <p:attrName>ppt_w</p:attrName>
                                        </p:attrNameLst>
                                      </p:cBhvr>
                                      <p:tavLst>
                                        <p:tav tm="0">
                                          <p:val>
                                            <p:fltVal val="0"/>
                                          </p:val>
                                        </p:tav>
                                        <p:tav tm="100000">
                                          <p:val>
                                            <p:strVal val="#ppt_w"/>
                                          </p:val>
                                        </p:tav>
                                      </p:tavLst>
                                    </p:anim>
                                  </p:childTnLst>
                                </p:cTn>
                              </p:par>
                              <p:par>
                                <p:cTn id="253" dur="indefinite" nodeType="withEffect" fill="hold" presetClass="entr" presetID="16" presetSubtype="26">
                                  <p:stCondLst>
                                    <p:cond delay="0"/>
                                  </p:stCondLst>
                                  <p:childTnLst>
                                    <p:set>
                                      <p:cBhvr>
                                        <p:cTn id="254" dur="1" fill="hold">
                                          <p:stCondLst>
                                            <p:cond delay="0"/>
                                          </p:stCondLst>
                                        </p:cTn>
                                        <p:tgtEl>
                                          <p:spTgt spid="45"/>
                                        </p:tgtEl>
                                        <p:attrNameLst>
                                          <p:attrName>style.visibility</p:attrName>
                                        </p:attrNameLst>
                                      </p:cBhvr>
                                      <p:to>
                                        <p:strVal val="visible"/>
                                      </p:to>
                                    </p:set>
                                    <p:animEffect filter="barn(inHorizontal)" transition="in">
                                      <p:cBhvr additive="repl">
                                        <p:cTn id="255" dur="2000"/>
                                        <p:tgtEl>
                                          <p:spTgt spid="45"/>
                                        </p:tgtEl>
                                      </p:cBhvr>
                                    </p:animEffect>
                                  </p:childTnLst>
                                </p:cTn>
                              </p:par>
                            </p:childTnLst>
                          </p:cTn>
                        </p:par>
                        <p:par>
                          <p:cTn id="256" dur="indefinite" nodeType="afterEffect" fill="hold">
                            <p:stCondLst>
                              <p:cond delay="3000"/>
                            </p:stCondLst>
                            <p:childTnLst>
                              <p:par>
                                <p:cTn id="257" dur="indefinite" nodeType="afterEffect" fill="hold" presetClass="entr" presetID="20">
                                  <p:stCondLst>
                                    <p:cond delay="0"/>
                                  </p:stCondLst>
                                  <p:childTnLst>
                                    <p:set>
                                      <p:cBhvr>
                                        <p:cTn id="258" dur="1" fill="hold">
                                          <p:stCondLst>
                                            <p:cond delay="0"/>
                                          </p:stCondLst>
                                        </p:cTn>
                                        <p:tgtEl>
                                          <p:spTgt spid="47"/>
                                        </p:tgtEl>
                                        <p:attrNameLst>
                                          <p:attrName>style.visibility</p:attrName>
                                        </p:attrNameLst>
                                      </p:cBhvr>
                                      <p:to>
                                        <p:strVal val="visible"/>
                                      </p:to>
                                    </p:set>
                                    <p:animEffect filter="wedge" transition="in">
                                      <p:cBhvr additive="repl">
                                        <p:cTn id="259" dur="5000"/>
                                        <p:tgtEl>
                                          <p:spTgt spid="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48" name=""/>
          <p:cNvSpPr/>
          <p:nvPr/>
        </p:nvSpPr>
        <p:spPr>
          <a:xfrm>
            <a:off x="3419640" y="0"/>
            <a:ext cx="2736720" cy="1916280"/>
          </a:xfrm>
          <a:prstGeom prst="rect">
            <a:avLst/>
          </a:prstGeom>
          <a:noFill/>
          <a:ln w="0">
            <a:noFill/>
          </a:ln>
        </p:spPr>
        <p:style>
          <a:lnRef idx="0"/>
          <a:fillRef idx="0"/>
          <a:effectRef idx="0"/>
          <a:fontRef idx="minor"/>
        </p:style>
        <p:txBody>
          <a:bodyPr anchor="ctr">
            <a:noAutofit/>
          </a:bodyPr>
          <a:p>
            <a:pPr algn="ctr">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US" sz="3200" strike="noStrike" u="none">
                <a:solidFill>
                  <a:srgbClr val="ff3300"/>
                </a:solidFill>
                <a:effectLst/>
                <a:uFillTx/>
                <a:latin typeface="Arial"/>
              </a:rPr>
              <a:t>Where does Santa </a:t>
            </a:r>
            <a:br>
              <a:rPr sz="3200"/>
            </a:br>
            <a:r>
              <a:rPr b="1" lang="en-US" sz="3200" strike="noStrike" u="none">
                <a:solidFill>
                  <a:srgbClr val="ff3300"/>
                </a:solidFill>
                <a:effectLst/>
                <a:uFillTx/>
                <a:latin typeface="Arial"/>
              </a:rPr>
              <a:t>live?</a:t>
            </a:r>
            <a:endParaRPr b="0" lang="el-GR" sz="3200" strike="noStrike" u="none">
              <a:solidFill>
                <a:srgbClr val="000000"/>
              </a:solidFill>
              <a:effectLst/>
              <a:uFillTx/>
              <a:latin typeface="Arial"/>
            </a:endParaRPr>
          </a:p>
        </p:txBody>
      </p:sp>
      <p:sp>
        <p:nvSpPr>
          <p:cNvPr id="49" name=""/>
          <p:cNvSpPr/>
          <p:nvPr/>
        </p:nvSpPr>
        <p:spPr>
          <a:xfrm>
            <a:off x="468360" y="4365720"/>
            <a:ext cx="7921440" cy="2087640"/>
          </a:xfrm>
          <a:prstGeom prst="rect">
            <a:avLst/>
          </a:prstGeom>
          <a:noFill/>
          <a:ln w="0">
            <a:noFill/>
          </a:ln>
        </p:spPr>
        <p:style>
          <a:lnRef idx="0"/>
          <a:fillRef idx="0"/>
          <a:effectRef idx="0"/>
          <a:fontRef idx="minor"/>
        </p:style>
        <p:txBody>
          <a:bodyPr anchor="t">
            <a:noAutofit/>
          </a:bodyPr>
          <a:p>
            <a:pPr marL="343080" indent="-343080">
              <a:lnSpc>
                <a:spcPct val="80000"/>
              </a:lnSpc>
              <a:spcBef>
                <a:spcPts val="814"/>
              </a:spcBef>
              <a:spcAft>
                <a:spcPts val="11"/>
              </a:spcAft>
              <a:buClr>
                <a:srgbClr val="000099"/>
              </a:buClr>
              <a:buFont typeface="Candara"/>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l-GR" sz="3200" strike="noStrike" u="none">
                <a:solidFill>
                  <a:srgbClr val="000099"/>
                </a:solidFill>
                <a:effectLst/>
                <a:uFillTx/>
                <a:latin typeface="Candara"/>
              </a:rPr>
              <a:t>Santa Claus lives in Lapland, in the north of Finland. You can meet him any day of the year in Rovaniemi, in Santa Claus’ Village on the Arctic Circle. </a:t>
            </a:r>
            <a:endParaRPr b="0" lang="el-GR" sz="3200" strike="noStrike" u="none">
              <a:solidFill>
                <a:srgbClr val="000000"/>
              </a:solidFill>
              <a:effectLst/>
              <a:uFillTx/>
              <a:latin typeface="Arial"/>
            </a:endParaRPr>
          </a:p>
          <a:p>
            <a:pPr marL="343080" indent="-343080">
              <a:lnSpc>
                <a:spcPct val="80000"/>
              </a:lnSpc>
              <a:spcBef>
                <a:spcPts val="814"/>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l-GR" sz="3200" strike="noStrike" u="none">
              <a:solidFill>
                <a:srgbClr val="000000"/>
              </a:solidFill>
              <a:effectLst/>
              <a:uFillTx/>
              <a:latin typeface="Arial"/>
            </a:endParaRPr>
          </a:p>
          <a:p>
            <a:pPr marL="343080" indent="-343080">
              <a:lnSpc>
                <a:spcPct val="80000"/>
              </a:lnSpc>
              <a:spcBef>
                <a:spcPts val="612"/>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br>
              <a:rPr sz="2400"/>
            </a:br>
            <a:endParaRPr b="0" lang="el-GR" sz="2400" strike="noStrike" u="none">
              <a:solidFill>
                <a:srgbClr val="000000"/>
              </a:solidFill>
              <a:effectLst/>
              <a:uFillTx/>
              <a:latin typeface="Arial"/>
            </a:endParaRPr>
          </a:p>
        </p:txBody>
      </p:sp>
      <p:pic>
        <p:nvPicPr>
          <p:cNvPr id="50" name="" descr=""/>
          <p:cNvPicPr/>
          <p:nvPr/>
        </p:nvPicPr>
        <p:blipFill>
          <a:blip r:embed="rId2"/>
          <a:stretch/>
        </p:blipFill>
        <p:spPr>
          <a:xfrm>
            <a:off x="6051600" y="0"/>
            <a:ext cx="2739960" cy="2781360"/>
          </a:xfrm>
          <a:prstGeom prst="rect">
            <a:avLst/>
          </a:prstGeom>
          <a:noFill/>
          <a:ln w="0">
            <a:noFill/>
          </a:ln>
        </p:spPr>
      </p:pic>
      <p:pic>
        <p:nvPicPr>
          <p:cNvPr id="51" name="" descr=""/>
          <p:cNvPicPr/>
          <p:nvPr/>
        </p:nvPicPr>
        <p:blipFill>
          <a:blip r:embed="rId3"/>
          <a:stretch/>
        </p:blipFill>
        <p:spPr>
          <a:xfrm>
            <a:off x="0" y="0"/>
            <a:ext cx="3424320" cy="3573360"/>
          </a:xfrm>
          <a:prstGeom prst="rect">
            <a:avLst/>
          </a:prstGeom>
          <a:noFill/>
          <a:ln w="0">
            <a:noFill/>
          </a:ln>
        </p:spPr>
      </p:pic>
      <p:pic>
        <p:nvPicPr>
          <p:cNvPr id="52" name="" descr=""/>
          <p:cNvPicPr/>
          <p:nvPr/>
        </p:nvPicPr>
        <p:blipFill>
          <a:blip r:embed="rId4"/>
          <a:stretch/>
        </p:blipFill>
        <p:spPr>
          <a:xfrm>
            <a:off x="3419640" y="1916280"/>
            <a:ext cx="2627280" cy="2241360"/>
          </a:xfrm>
          <a:prstGeom prst="rect">
            <a:avLst/>
          </a:prstGeom>
          <a:noFill/>
          <a:ln w="0">
            <a:noFill/>
          </a:ln>
        </p:spPr>
      </p:pic>
    </p:spTree>
  </p:cSld>
  <p:timing>
    <p:tnLst>
      <p:par>
        <p:cTn id="260" dur="indefinite" restart="never" nodeType="tmRoot">
          <p:childTnLst>
            <p:seq>
              <p:cTn id="261" dur="indefinite" nodeType="mainSeq">
                <p:childTnLst>
                  <p:par>
                    <p:cTn id="262" dur="indefinite" nodeType="clickEffect" fill="hold">
                      <p:stCondLst>
                        <p:cond delay="indefinite"/>
                      </p:stCondLst>
                      <p:childTnLst>
                        <p:par>
                          <p:cTn id="263" dur="indefinite" nodeType="withEffect" fill="hold">
                            <p:stCondLst>
                              <p:cond delay="0"/>
                            </p:stCondLst>
                            <p:childTnLst>
                              <p:par>
                                <p:cTn id="264" nodeType="clickEffect" fill="hold" presetClass="entr" presetID="40">
                                  <p:stCondLst>
                                    <p:cond delay="0"/>
                                  </p:stCondLst>
                                  <p:iterate type="lt">
                                    <p:tmAbs val="100"/>
                                  </p:iterate>
                                  <p:childTnLst>
                                    <p:set>
                                      <p:cBhvr>
                                        <p:cTn id="265" dur="1" fill="hold">
                                          <p:stCondLst>
                                            <p:cond delay="0"/>
                                          </p:stCondLst>
                                        </p:cTn>
                                        <p:tgtEl>
                                          <p:spTgt spid="48"/>
                                        </p:tgtEl>
                                        <p:attrNameLst>
                                          <p:attrName>style.visibility</p:attrName>
                                        </p:attrNameLst>
                                      </p:cBhvr>
                                      <p:to>
                                        <p:strVal val="visible"/>
                                      </p:to>
                                    </p:set>
                                    <p:animEffect filter="fade" transition="in">
                                      <p:cBhvr additive="repl">
                                        <p:cTn id="266" dur="1000"/>
                                        <p:tgtEl>
                                          <p:spTgt spid="48"/>
                                        </p:tgtEl>
                                      </p:cBhvr>
                                    </p:animEffect>
                                    <p:anim calcmode="lin" valueType="num">
                                      <p:cBhvr additive="repl">
                                        <p:cTn id="267" dur="1000" fill="hold"/>
                                        <p:tgtEl>
                                          <p:spTgt spid="48"/>
                                        </p:tgtEl>
                                        <p:attrNameLst>
                                          <p:attrName>ppt_x</p:attrName>
                                        </p:attrNameLst>
                                      </p:cBhvr>
                                      <p:tavLst>
                                        <p:tav tm="0">
                                          <p:val>
                                            <p:strVal val="#ppt_x-.1"/>
                                          </p:val>
                                        </p:tav>
                                        <p:tav tm="100000">
                                          <p:val>
                                            <p:strVal val="#ppt_x"/>
                                          </p:val>
                                        </p:tav>
                                      </p:tavLst>
                                    </p:anim>
                                    <p:anim calcmode="lin" valueType="num">
                                      <p:cBhvr additive="repl">
                                        <p:cTn id="268" dur="1000" fill="hold"/>
                                        <p:tgtEl>
                                          <p:spTgt spid="48"/>
                                        </p:tgtEl>
                                        <p:attrNameLst>
                                          <p:attrName>ppt_y</p:attrName>
                                        </p:attrNameLst>
                                      </p:cBhvr>
                                      <p:tavLst>
                                        <p:tav tm="0">
                                          <p:val>
                                            <p:strVal val="#ppt_y"/>
                                          </p:val>
                                        </p:tav>
                                        <p:tav tm="100000">
                                          <p:val>
                                            <p:strVal val="#ppt_y"/>
                                          </p:val>
                                        </p:tav>
                                      </p:tavLst>
                                    </p:anim>
                                  </p:childTnLst>
                                </p:cTn>
                              </p:par>
                            </p:childTnLst>
                          </p:cTn>
                        </p:par>
                        <p:par>
                          <p:cTn id="269" dur="indefinite" nodeType="afterEffect" fill="hold">
                            <p:stCondLst>
                              <p:cond delay="2900"/>
                            </p:stCondLst>
                            <p:childTnLst>
                              <p:par>
                                <p:cTn id="270" dur="indefinite" nodeType="afterEffect" fill="hold" presetClass="entr" presetID="52">
                                  <p:stCondLst>
                                    <p:cond delay="0"/>
                                  </p:stCondLst>
                                  <p:childTnLst>
                                    <p:set>
                                      <p:cBhvr>
                                        <p:cTn id="271" dur="1" fill="hold">
                                          <p:stCondLst>
                                            <p:cond delay="0"/>
                                          </p:stCondLst>
                                        </p:cTn>
                                        <p:tgtEl>
                                          <p:spTgt spid="51"/>
                                        </p:tgtEl>
                                        <p:attrNameLst>
                                          <p:attrName>style.visibility</p:attrName>
                                        </p:attrNameLst>
                                      </p:cBhvr>
                                      <p:to>
                                        <p:strVal val="visible"/>
                                      </p:to>
                                    </p:set>
                                    <p:animScale>
                                      <p:cBhvr>
                                        <p:cTn id="272" dur="2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 0 0 E">
                                      <p:cBhvr>
                                        <p:cTn id="273" dur="2000" fill="hold">
                                          <p:stCondLst>
                                            <p:cond delay="0"/>
                                          </p:stCondLst>
                                        </p:cTn>
                                        <p:tgtEl>
                                          <p:spTgt spid="51"/>
                                        </p:tgtEl>
                                      </p:cBhvr>
                                    </p:animMotion>
                                    <p:animEffect filter="fade" transition="in">
                                      <p:cBhvr additive="repl">
                                        <p:cTn id="274" dur="2000"/>
                                        <p:tgtEl>
                                          <p:spTgt spid="51"/>
                                        </p:tgtEl>
                                      </p:cBhvr>
                                    </p:animEffect>
                                  </p:childTnLst>
                                </p:cTn>
                              </p:par>
                            </p:childTnLst>
                          </p:cTn>
                        </p:par>
                        <p:par>
                          <p:cTn id="275" dur="indefinite" nodeType="afterEffect" fill="hold">
                            <p:stCondLst>
                              <p:cond delay="4900"/>
                            </p:stCondLst>
                            <p:childTnLst>
                              <p:par>
                                <p:cTn id="276" dur="indefinite" nodeType="afterEffect" fill="hold" presetClass="entr" presetID="47">
                                  <p:stCondLst>
                                    <p:cond delay="0"/>
                                  </p:stCondLst>
                                  <p:childTnLst>
                                    <p:set>
                                      <p:cBhvr>
                                        <p:cTn id="277" dur="1" fill="hold">
                                          <p:stCondLst>
                                            <p:cond delay="0"/>
                                          </p:stCondLst>
                                        </p:cTn>
                                        <p:tgtEl>
                                          <p:spTgt spid="50"/>
                                        </p:tgtEl>
                                        <p:attrNameLst>
                                          <p:attrName>style.visibility</p:attrName>
                                        </p:attrNameLst>
                                      </p:cBhvr>
                                      <p:to>
                                        <p:strVal val="visible"/>
                                      </p:to>
                                    </p:set>
                                    <p:animEffect filter="fade" transition="in">
                                      <p:cBhvr additive="repl">
                                        <p:cTn id="278" dur="1000"/>
                                        <p:tgtEl>
                                          <p:spTgt spid="50"/>
                                        </p:tgtEl>
                                      </p:cBhvr>
                                    </p:animEffect>
                                    <p:anim calcmode="lin" valueType="num">
                                      <p:cBhvr additive="repl">
                                        <p:cTn id="279" dur="1000" fill="hold"/>
                                        <p:tgtEl>
                                          <p:spTgt spid="50"/>
                                        </p:tgtEl>
                                        <p:attrNameLst>
                                          <p:attrName>ppt_x</p:attrName>
                                        </p:attrNameLst>
                                      </p:cBhvr>
                                      <p:tavLst>
                                        <p:tav tm="0">
                                          <p:val>
                                            <p:strVal val="#ppt_x"/>
                                          </p:val>
                                        </p:tav>
                                        <p:tav tm="100000">
                                          <p:val>
                                            <p:strVal val="#ppt_x"/>
                                          </p:val>
                                        </p:tav>
                                      </p:tavLst>
                                    </p:anim>
                                    <p:anim calcmode="lin" valueType="num">
                                      <p:cBhvr additive="repl">
                                        <p:cTn id="280" dur="1000" fill="hold"/>
                                        <p:tgtEl>
                                          <p:spTgt spid="50"/>
                                        </p:tgtEl>
                                        <p:attrNameLst>
                                          <p:attrName>ppt_y</p:attrName>
                                        </p:attrNameLst>
                                      </p:cBhvr>
                                      <p:tavLst>
                                        <p:tav tm="0">
                                          <p:val>
                                            <p:strVal val="#ppt_y-.1"/>
                                          </p:val>
                                        </p:tav>
                                        <p:tav tm="100000">
                                          <p:val>
                                            <p:strVal val="#ppt_y"/>
                                          </p:val>
                                        </p:tav>
                                      </p:tavLst>
                                    </p:anim>
                                  </p:childTnLst>
                                </p:cTn>
                              </p:par>
                            </p:childTnLst>
                          </p:cTn>
                        </p:par>
                        <p:par>
                          <p:cTn id="281" dur="indefinite" nodeType="afterEffect" fill="hold">
                            <p:stCondLst>
                              <p:cond delay="5900"/>
                            </p:stCondLst>
                            <p:childTnLst>
                              <p:par>
                                <p:cTn id="282" nodeType="afterEffect" fill="hold" presetClass="entr" presetID="31">
                                  <p:stCondLst>
                                    <p:cond delay="0"/>
                                  </p:stCondLst>
                                  <p:iterate type="lt">
                                    <p:tmAbs val="50"/>
                                  </p:iterate>
                                  <p:childTnLst>
                                    <p:set>
                                      <p:cBhvr>
                                        <p:cTn id="283" dur="1" fill="hold">
                                          <p:stCondLst>
                                            <p:cond delay="0"/>
                                          </p:stCondLst>
                                        </p:cTn>
                                        <p:tgtEl>
                                          <p:spTgt spid="52"/>
                                        </p:tgtEl>
                                        <p:attrNameLst>
                                          <p:attrName>style.visibility</p:attrName>
                                        </p:attrNameLst>
                                      </p:cBhvr>
                                      <p:to>
                                        <p:strVal val="visible"/>
                                      </p:to>
                                    </p:set>
                                    <p:anim calcmode="lin" valueType="num">
                                      <p:cBhvr additive="repl">
                                        <p:cTn id="284" dur="1000" fill="hold"/>
                                        <p:tgtEl>
                                          <p:spTgt spid="52"/>
                                        </p:tgtEl>
                                        <p:attrNameLst>
                                          <p:attrName>ppt_w</p:attrName>
                                        </p:attrNameLst>
                                      </p:cBhvr>
                                      <p:tavLst>
                                        <p:tav tm="0">
                                          <p:val>
                                            <p:fltVal val="0"/>
                                          </p:val>
                                        </p:tav>
                                        <p:tav tm="100000">
                                          <p:val>
                                            <p:strVal val="#ppt_w"/>
                                          </p:val>
                                        </p:tav>
                                      </p:tavLst>
                                    </p:anim>
                                    <p:anim calcmode="lin" valueType="num">
                                      <p:cBhvr additive="repl">
                                        <p:cTn id="285" dur="1000" fill="hold"/>
                                        <p:tgtEl>
                                          <p:spTgt spid="52"/>
                                        </p:tgtEl>
                                        <p:attrNameLst>
                                          <p:attrName>ppt_h</p:attrName>
                                        </p:attrNameLst>
                                      </p:cBhvr>
                                      <p:tavLst>
                                        <p:tav tm="0">
                                          <p:val>
                                            <p:fltVal val="0"/>
                                          </p:val>
                                        </p:tav>
                                        <p:tav tm="100000">
                                          <p:val>
                                            <p:strVal val="#ppt_h"/>
                                          </p:val>
                                        </p:tav>
                                      </p:tavLst>
                                    </p:anim>
                                    <p:anim calcmode="lin" valueType="num">
                                      <p:cBhvr additive="repl">
                                        <p:cTn id="286" dur="1000" fill="hold"/>
                                        <p:tgtEl>
                                          <p:spTgt spid="52"/>
                                        </p:tgtEl>
                                        <p:attrNameLst>
                                          <p:attrName>r</p:attrName>
                                        </p:attrNameLst>
                                      </p:cBhvr>
                                      <p:tavLst>
                                        <p:tav tm="0">
                                          <p:val>
                                            <p:strVal val="90"/>
                                          </p:val>
                                        </p:tav>
                                        <p:tav tm="100000">
                                          <p:val>
                                            <p:strVal val="0"/>
                                          </p:val>
                                        </p:tav>
                                      </p:tavLst>
                                    </p:anim>
                                    <p:animEffect filter="fade" transition="in">
                                      <p:cBhvr additive="repl">
                                        <p:cTn id="287" dur="1000"/>
                                        <p:tgtEl>
                                          <p:spTgt spid="52"/>
                                        </p:tgtEl>
                                      </p:cBhvr>
                                    </p:animEffect>
                                  </p:childTnLst>
                                </p:cTn>
                              </p:par>
                            </p:childTnLst>
                          </p:cTn>
                        </p:par>
                        <p:par>
                          <p:cTn id="288" dur="indefinite" nodeType="afterEffect" fill="hold">
                            <p:stCondLst>
                              <p:cond delay="6900"/>
                            </p:stCondLst>
                            <p:childTnLst>
                              <p:par>
                                <p:cTn id="289" dur="indefinite" nodeType="afterEffect" fill="hold" presetClass="entr" presetID="23" presetSubtype="16">
                                  <p:stCondLst>
                                    <p:cond delay="0"/>
                                  </p:stCondLst>
                                  <p:childTnLst>
                                    <p:set>
                                      <p:cBhvr>
                                        <p:cTn id="290" dur="1" fill="hold">
                                          <p:stCondLst>
                                            <p:cond delay="0"/>
                                          </p:stCondLst>
                                        </p:cTn>
                                        <p:tgtEl>
                                          <p:spTgt spid="49">
                                            <p:txEl>
                                              <p:pRg st="0" end="0"/>
                                            </p:txEl>
                                          </p:spTgt>
                                        </p:tgtEl>
                                        <p:attrNameLst>
                                          <p:attrName>style.visibility</p:attrName>
                                        </p:attrNameLst>
                                      </p:cBhvr>
                                      <p:to>
                                        <p:strVal val="visible"/>
                                      </p:to>
                                    </p:set>
                                    <p:anim calcmode="lin" valueType="num">
                                      <p:cBhvr additive="repl">
                                        <p:cTn id="291" dur="5000" fill="hold"/>
                                        <p:tgtEl>
                                          <p:spTgt spid="49">
                                            <p:txEl>
                                              <p:pRg st="0" end="0"/>
                                            </p:txEl>
                                          </p:spTgt>
                                        </p:tgtEl>
                                        <p:attrNameLst>
                                          <p:attrName>ppt_w</p:attrName>
                                        </p:attrNameLst>
                                      </p:cBhvr>
                                      <p:tavLst>
                                        <p:tav tm="0">
                                          <p:val>
                                            <p:fltVal val="0"/>
                                          </p:val>
                                        </p:tav>
                                        <p:tav tm="100000">
                                          <p:val>
                                            <p:strVal val="#ppt_w"/>
                                          </p:val>
                                        </p:tav>
                                      </p:tavLst>
                                    </p:anim>
                                    <p:anim calcmode="lin" valueType="num">
                                      <p:cBhvr additive="repl">
                                        <p:cTn id="292" dur="5000" fill="hold"/>
                                        <p:tgtEl>
                                          <p:spTgt spid="49">
                                            <p:txEl>
                                              <p:pRg st="0" end="0"/>
                                            </p:txEl>
                                          </p:spTgt>
                                        </p:tgtEl>
                                        <p:attrNameLst>
                                          <p:attrName>ppt_h</p:attrName>
                                        </p:attrNameLst>
                                      </p:cBhvr>
                                      <p:tavLst>
                                        <p:tav tm="0">
                                          <p:val>
                                            <p:fltVal val="0"/>
                                          </p:val>
                                        </p:tav>
                                        <p:tav tm="100000">
                                          <p:val>
                                            <p:strVal val="#ppt_h"/>
                                          </p:val>
                                        </p:tav>
                                      </p:tavLst>
                                    </p:anim>
                                  </p:childTnLst>
                                </p:cTn>
                              </p:par>
                            </p:childTnLst>
                          </p:cTn>
                        </p:par>
                        <p:par>
                          <p:cTn id="293" dur="indefinite" nodeType="afterEffect" fill="hold">
                            <p:stCondLst>
                              <p:cond delay="11900"/>
                            </p:stCondLst>
                            <p:childTnLst>
                              <p:par>
                                <p:cTn id="294" dur="indefinite" nodeType="afterEffect" fill="hold" presetClass="entr" presetID="23" presetSubtype="16">
                                  <p:stCondLst>
                                    <p:cond delay="0"/>
                                  </p:stCondLst>
                                  <p:childTnLst>
                                    <p:set>
                                      <p:cBhvr>
                                        <p:cTn id="295" dur="1" fill="hold">
                                          <p:stCondLst>
                                            <p:cond delay="0"/>
                                          </p:stCondLst>
                                        </p:cTn>
                                        <p:tgtEl>
                                          <p:spTgt spid="49">
                                            <p:txEl>
                                              <p:pRg st="2" end="2"/>
                                            </p:txEl>
                                          </p:spTgt>
                                        </p:tgtEl>
                                        <p:attrNameLst>
                                          <p:attrName>style.visibility</p:attrName>
                                        </p:attrNameLst>
                                      </p:cBhvr>
                                      <p:to>
                                        <p:strVal val="visible"/>
                                      </p:to>
                                    </p:set>
                                    <p:anim calcmode="lin" valueType="num">
                                      <p:cBhvr additive="repl">
                                        <p:cTn id="296" dur="5000" fill="hold"/>
                                        <p:tgtEl>
                                          <p:spTgt spid="49">
                                            <p:txEl>
                                              <p:pRg st="2" end="2"/>
                                            </p:txEl>
                                          </p:spTgt>
                                        </p:tgtEl>
                                        <p:attrNameLst>
                                          <p:attrName>ppt_w</p:attrName>
                                        </p:attrNameLst>
                                      </p:cBhvr>
                                      <p:tavLst>
                                        <p:tav tm="0">
                                          <p:val>
                                            <p:fltVal val="0"/>
                                          </p:val>
                                        </p:tav>
                                        <p:tav tm="100000">
                                          <p:val>
                                            <p:strVal val="#ppt_w"/>
                                          </p:val>
                                        </p:tav>
                                      </p:tavLst>
                                    </p:anim>
                                    <p:anim calcmode="lin" valueType="num">
                                      <p:cBhvr additive="repl">
                                        <p:cTn id="297" dur="5000" fill="hold"/>
                                        <p:tgtEl>
                                          <p:spTgt spid="4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53" name=""/>
          <p:cNvSpPr/>
          <p:nvPr/>
        </p:nvSpPr>
        <p:spPr>
          <a:xfrm>
            <a:off x="0" y="2781360"/>
            <a:ext cx="6948360" cy="3600360"/>
          </a:xfrm>
          <a:prstGeom prst="rect">
            <a:avLst/>
          </a:prstGeom>
          <a:noFill/>
          <a:ln w="0">
            <a:noFill/>
          </a:ln>
        </p:spPr>
        <p:style>
          <a:lnRef idx="0"/>
          <a:fillRef idx="0"/>
          <a:effectRef idx="0"/>
          <a:fontRef idx="minor"/>
        </p:style>
        <p:txBody>
          <a:bodyPr anchor="t">
            <a:noAutofit/>
          </a:bodyPr>
          <a:p>
            <a:pPr marL="343080" indent="-343080">
              <a:lnSpc>
                <a:spcPct val="80000"/>
              </a:lnSpc>
              <a:spcBef>
                <a:spcPts val="814"/>
              </a:spcBef>
              <a:spcAft>
                <a:spcPts val="11"/>
              </a:spcAft>
              <a:buClr>
                <a:srgbClr val="000099"/>
              </a:buClr>
              <a:buFont typeface="Candara"/>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l-GR" sz="3200" strike="noStrike" u="none">
                <a:solidFill>
                  <a:srgbClr val="000099"/>
                </a:solidFill>
                <a:effectLst/>
                <a:uFillTx/>
                <a:latin typeface="Candara"/>
              </a:rPr>
              <a:t>Santa’s secret getaway is in the East of Lapland, on the Korvatunturi Fell, where he was first spotted in the 1920’s. </a:t>
            </a:r>
            <a:r>
              <a:rPr b="1" lang="en-US" sz="3200" strike="noStrike" u="none">
                <a:solidFill>
                  <a:srgbClr val="000099"/>
                </a:solidFill>
                <a:effectLst/>
                <a:uFillTx/>
                <a:latin typeface="Candara"/>
              </a:rPr>
              <a:t>It </a:t>
            </a:r>
            <a:r>
              <a:rPr b="1" lang="el-GR" sz="3200" strike="noStrike" u="none">
                <a:solidFill>
                  <a:srgbClr val="000099"/>
                </a:solidFill>
                <a:effectLst/>
                <a:uFillTx/>
                <a:latin typeface="Candara"/>
              </a:rPr>
              <a:t>is situated on the border between Finland and Russia. Mrs. Claus lives there, and so do the elves that prepare the gifts. The Korvatunturi Fell is 483 metres high, and is the shape of an ear</a:t>
            </a:r>
            <a:r>
              <a:rPr b="1" lang="en-US" sz="3200" strike="noStrike" u="none">
                <a:solidFill>
                  <a:srgbClr val="000099"/>
                </a:solidFill>
                <a:effectLst/>
                <a:uFillTx/>
                <a:latin typeface="Candara"/>
              </a:rPr>
              <a:t>.</a:t>
            </a:r>
            <a:endParaRPr b="0" lang="el-GR" sz="3200" strike="noStrike" u="none">
              <a:solidFill>
                <a:srgbClr val="000000"/>
              </a:solidFill>
              <a:effectLst/>
              <a:uFillTx/>
              <a:latin typeface="Arial"/>
            </a:endParaRPr>
          </a:p>
        </p:txBody>
      </p:sp>
      <p:pic>
        <p:nvPicPr>
          <p:cNvPr id="54" name="" descr=""/>
          <p:cNvPicPr/>
          <p:nvPr/>
        </p:nvPicPr>
        <p:blipFill>
          <a:blip r:embed="rId2"/>
          <a:stretch/>
        </p:blipFill>
        <p:spPr>
          <a:xfrm>
            <a:off x="179280" y="14400"/>
            <a:ext cx="3419640" cy="2266920"/>
          </a:xfrm>
          <a:prstGeom prst="rect">
            <a:avLst/>
          </a:prstGeom>
          <a:noFill/>
          <a:ln w="0">
            <a:noFill/>
          </a:ln>
        </p:spPr>
      </p:pic>
      <p:pic>
        <p:nvPicPr>
          <p:cNvPr id="55" name="" descr=""/>
          <p:cNvPicPr/>
          <p:nvPr/>
        </p:nvPicPr>
        <p:blipFill>
          <a:blip r:embed="rId3"/>
          <a:stretch/>
        </p:blipFill>
        <p:spPr>
          <a:xfrm>
            <a:off x="3743280" y="14400"/>
            <a:ext cx="5184720" cy="2617560"/>
          </a:xfrm>
          <a:prstGeom prst="rect">
            <a:avLst/>
          </a:prstGeom>
          <a:noFill/>
          <a:ln w="0">
            <a:noFill/>
          </a:ln>
        </p:spPr>
      </p:pic>
      <p:pic>
        <p:nvPicPr>
          <p:cNvPr id="56" name="" descr=""/>
          <p:cNvPicPr/>
          <p:nvPr/>
        </p:nvPicPr>
        <p:blipFill>
          <a:blip r:embed="rId4"/>
          <a:stretch/>
        </p:blipFill>
        <p:spPr>
          <a:xfrm>
            <a:off x="6948360" y="4797360"/>
            <a:ext cx="2173320" cy="1440000"/>
          </a:xfrm>
          <a:prstGeom prst="rect">
            <a:avLst/>
          </a:prstGeom>
          <a:noFill/>
          <a:ln w="0">
            <a:noFill/>
          </a:ln>
        </p:spPr>
      </p:pic>
    </p:spTree>
  </p:cSld>
  <p:timing>
    <p:tnLst>
      <p:par>
        <p:cTn id="298" dur="indefinite" restart="never" nodeType="tmRoot">
          <p:childTnLst>
            <p:seq>
              <p:cTn id="299" dur="indefinite" nodeType="mainSeq">
                <p:childTnLst>
                  <p:par>
                    <p:cTn id="300" dur="indefinite" nodeType="clickEffect" fill="hold">
                      <p:stCondLst>
                        <p:cond delay="indefinite"/>
                      </p:stCondLst>
                      <p:childTnLst>
                        <p:par>
                          <p:cTn id="301" dur="indefinite" nodeType="withEffect" fill="hold">
                            <p:stCondLst>
                              <p:cond delay="0"/>
                            </p:stCondLst>
                            <p:childTnLst>
                              <p:par>
                                <p:cTn id="302" dur="indefinite" nodeType="clickEffect" fill="hold" presetClass="entr" presetID="9">
                                  <p:stCondLst>
                                    <p:cond delay="0"/>
                                  </p:stCondLst>
                                  <p:childTnLst>
                                    <p:set>
                                      <p:cBhvr>
                                        <p:cTn id="303" dur="1" fill="hold">
                                          <p:stCondLst>
                                            <p:cond delay="0"/>
                                          </p:stCondLst>
                                        </p:cTn>
                                        <p:tgtEl>
                                          <p:spTgt spid="54"/>
                                        </p:tgtEl>
                                        <p:attrNameLst>
                                          <p:attrName>style.visibility</p:attrName>
                                        </p:attrNameLst>
                                      </p:cBhvr>
                                      <p:to>
                                        <p:strVal val="visible"/>
                                      </p:to>
                                    </p:set>
                                    <p:animEffect filter="dissolve" transition="in">
                                      <p:cBhvr additive="repl">
                                        <p:cTn id="304" dur="2000"/>
                                        <p:tgtEl>
                                          <p:spTgt spid="54"/>
                                        </p:tgtEl>
                                      </p:cBhvr>
                                    </p:animEffect>
                                  </p:childTnLst>
                                </p:cTn>
                              </p:par>
                            </p:childTnLst>
                          </p:cTn>
                        </p:par>
                        <p:par>
                          <p:cTn id="305" dur="indefinite" nodeType="afterEffect" fill="hold">
                            <p:stCondLst>
                              <p:cond delay="2000"/>
                            </p:stCondLst>
                            <p:childTnLst>
                              <p:par>
                                <p:cTn id="306" dur="indefinite" nodeType="afterEffect" fill="hold" presetClass="entr" presetID="10">
                                  <p:stCondLst>
                                    <p:cond delay="0"/>
                                  </p:stCondLst>
                                  <p:childTnLst>
                                    <p:set>
                                      <p:cBhvr>
                                        <p:cTn id="307" dur="1" fill="hold">
                                          <p:stCondLst>
                                            <p:cond delay="0"/>
                                          </p:stCondLst>
                                        </p:cTn>
                                        <p:tgtEl>
                                          <p:spTgt spid="55"/>
                                        </p:tgtEl>
                                        <p:attrNameLst>
                                          <p:attrName>style.visibility</p:attrName>
                                        </p:attrNameLst>
                                      </p:cBhvr>
                                      <p:to>
                                        <p:strVal val="visible"/>
                                      </p:to>
                                    </p:set>
                                    <p:animEffect filter="fade" transition="in">
                                      <p:cBhvr additive="repl">
                                        <p:cTn id="308" dur="2000"/>
                                        <p:tgtEl>
                                          <p:spTgt spid="55"/>
                                        </p:tgtEl>
                                      </p:cBhvr>
                                    </p:animEffect>
                                  </p:childTnLst>
                                </p:cTn>
                              </p:par>
                            </p:childTnLst>
                          </p:cTn>
                        </p:par>
                        <p:par>
                          <p:cTn id="309" dur="indefinite" nodeType="afterEffect" fill="hold">
                            <p:stCondLst>
                              <p:cond delay="4000"/>
                            </p:stCondLst>
                            <p:childTnLst>
                              <p:par>
                                <p:cTn id="310" nodeType="afterEffect" fill="hold" presetClass="entr" presetID="27">
                                  <p:stCondLst>
                                    <p:cond delay="0"/>
                                  </p:stCondLst>
                                  <p:iterate type="lt">
                                    <p:tmAbs val="40"/>
                                  </p:iterate>
                                  <p:childTnLst>
                                    <p:set>
                                      <p:cBhvr>
                                        <p:cTn id="311" dur="1" fill="hold">
                                          <p:stCondLst>
                                            <p:cond delay="0"/>
                                          </p:stCondLst>
                                        </p:cTn>
                                        <p:tgtEl>
                                          <p:spTgt spid="53">
                                            <p:txEl>
                                              <p:pRg st="0" end="0"/>
                                            </p:txEl>
                                          </p:spTgt>
                                        </p:tgtEl>
                                        <p:attrNameLst>
                                          <p:attrName>style.visibility</p:attrName>
                                        </p:attrNameLst>
                                      </p:cBhvr>
                                      <p:to>
                                        <p:strVal val="visible"/>
                                      </p:to>
                                    </p:set>
                                    <p:anim calcmode="discrete" valueType="clr">
                                      <p:cBhvr additive="repl">
                                        <p:cTn id="312" dur="80"/>
                                        <p:tgtEl>
                                          <p:spTgt spid="53">
                                            <p:txEl>
                                              <p:pRg st="0" end="0"/>
                                            </p:txEl>
                                          </p:spTgt>
                                        </p:tgtEl>
                                        <p:attrNameLst>
                                          <p:attrName>style.color</p:attrName>
                                        </p:attrNameLst>
                                      </p:cBhvr>
                                      <p:tavLst>
                                        <p:tav tm="0">
                                          <p:val>
                                            <p:strVal val="rgb(0,51,51)"/>
                                          </p:val>
                                        </p:tav>
                                        <p:tav tm="50000">
                                          <p:val>
                                            <p:strVal val="rgb(0,-103,0)"/>
                                          </p:val>
                                        </p:tav>
                                      </p:tavLst>
                                    </p:anim>
                                    <p:anim calcmode="discrete" valueType="clr">
                                      <p:cBhvr additive="repl">
                                        <p:cTn id="313" dur="80"/>
                                        <p:tgtEl>
                                          <p:spTgt spid="53">
                                            <p:txEl>
                                              <p:pRg st="0" end="0"/>
                                            </p:txEl>
                                          </p:spTgt>
                                        </p:tgtEl>
                                        <p:attrNameLst>
                                          <p:attrName>fillcolor</p:attrName>
                                        </p:attrNameLst>
                                      </p:cBhvr>
                                      <p:tavLst>
                                        <p:tav tm="0">
                                          <p:val>
                                            <p:strVal val="rgb(0,51,51)"/>
                                          </p:val>
                                        </p:tav>
                                        <p:tav tm="50000">
                                          <p:val>
                                            <p:strVal val="rgb(0,-103,0)"/>
                                          </p:val>
                                        </p:tav>
                                      </p:tavLst>
                                    </p:anim>
                                    <p:set>
                                      <p:cBhvr>
                                        <p:cTn id="314" dur="80"/>
                                        <p:tgtEl>
                                          <p:spTgt spid="53">
                                            <p:txEl>
                                              <p:pRg st="0" end="0"/>
                                            </p:txEl>
                                          </p:spTgt>
                                        </p:tgtEl>
                                        <p:attrNameLst>
                                          <p:attrName>fill.type</p:attrName>
                                        </p:attrNameLst>
                                      </p:cBhvr>
                                      <p:to>
                                        <p:strVal val="solid"/>
                                      </p:to>
                                    </p:set>
                                  </p:childTnLst>
                                </p:cTn>
                              </p:par>
                              <p:par>
                                <p:cTn id="315" dur="indefinite" nodeType="withEffect" fill="hold" presetClass="entr" presetID="42">
                                  <p:stCondLst>
                                    <p:cond delay="0"/>
                                  </p:stCondLst>
                                  <p:childTnLst>
                                    <p:set>
                                      <p:cBhvr>
                                        <p:cTn id="316" dur="1" fill="hold">
                                          <p:stCondLst>
                                            <p:cond delay="0"/>
                                          </p:stCondLst>
                                        </p:cTn>
                                        <p:tgtEl>
                                          <p:spTgt spid="56"/>
                                        </p:tgtEl>
                                        <p:attrNameLst>
                                          <p:attrName>style.visibility</p:attrName>
                                        </p:attrNameLst>
                                      </p:cBhvr>
                                      <p:to>
                                        <p:strVal val="visible"/>
                                      </p:to>
                                    </p:set>
                                    <p:animEffect filter="fade" transition="in">
                                      <p:cBhvr additive="repl">
                                        <p:cTn id="317" dur="5000"/>
                                        <p:tgtEl>
                                          <p:spTgt spid="56"/>
                                        </p:tgtEl>
                                      </p:cBhvr>
                                    </p:animEffect>
                                    <p:anim calcmode="lin" valueType="num">
                                      <p:cBhvr additive="repl">
                                        <p:cTn id="318" dur="5000" fill="hold"/>
                                        <p:tgtEl>
                                          <p:spTgt spid="56"/>
                                        </p:tgtEl>
                                        <p:attrNameLst>
                                          <p:attrName>ppt_x</p:attrName>
                                        </p:attrNameLst>
                                      </p:cBhvr>
                                      <p:tavLst>
                                        <p:tav tm="0">
                                          <p:val>
                                            <p:strVal val="#ppt_x"/>
                                          </p:val>
                                        </p:tav>
                                        <p:tav tm="100000">
                                          <p:val>
                                            <p:strVal val="#ppt_x"/>
                                          </p:val>
                                        </p:tav>
                                      </p:tavLst>
                                    </p:anim>
                                    <p:anim calcmode="lin" valueType="num">
                                      <p:cBhvr additive="repl">
                                        <p:cTn id="319" dur="5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57" name="" descr=""/>
          <p:cNvPicPr/>
          <p:nvPr/>
        </p:nvPicPr>
        <p:blipFill>
          <a:blip r:embed="rId2"/>
          <a:stretch/>
        </p:blipFill>
        <p:spPr>
          <a:xfrm>
            <a:off x="2987640" y="1916280"/>
            <a:ext cx="1152720" cy="1152360"/>
          </a:xfrm>
          <a:prstGeom prst="rect">
            <a:avLst/>
          </a:prstGeom>
          <a:noFill/>
          <a:ln w="0">
            <a:noFill/>
          </a:ln>
        </p:spPr>
      </p:pic>
      <p:pic>
        <p:nvPicPr>
          <p:cNvPr id="58" name="" descr=""/>
          <p:cNvPicPr/>
          <p:nvPr/>
        </p:nvPicPr>
        <p:blipFill>
          <a:blip r:embed="rId3"/>
          <a:stretch/>
        </p:blipFill>
        <p:spPr>
          <a:xfrm>
            <a:off x="2484360" y="3213000"/>
            <a:ext cx="2597400" cy="2868840"/>
          </a:xfrm>
          <a:prstGeom prst="rect">
            <a:avLst/>
          </a:prstGeom>
          <a:noFill/>
          <a:ln w="0">
            <a:noFill/>
          </a:ln>
        </p:spPr>
      </p:pic>
      <p:pic>
        <p:nvPicPr>
          <p:cNvPr id="59" name="" descr=""/>
          <p:cNvPicPr/>
          <p:nvPr/>
        </p:nvPicPr>
        <p:blipFill>
          <a:blip r:embed="rId4"/>
          <a:stretch/>
        </p:blipFill>
        <p:spPr>
          <a:xfrm>
            <a:off x="611280" y="5013360"/>
            <a:ext cx="1798560" cy="1423800"/>
          </a:xfrm>
          <a:prstGeom prst="rect">
            <a:avLst/>
          </a:prstGeom>
          <a:noFill/>
          <a:ln w="0">
            <a:noFill/>
          </a:ln>
        </p:spPr>
      </p:pic>
      <p:pic>
        <p:nvPicPr>
          <p:cNvPr id="60" name="" descr=""/>
          <p:cNvPicPr/>
          <p:nvPr/>
        </p:nvPicPr>
        <p:blipFill>
          <a:blip r:embed="rId5"/>
          <a:stretch/>
        </p:blipFill>
        <p:spPr>
          <a:xfrm>
            <a:off x="611280" y="3645000"/>
            <a:ext cx="1655640" cy="1241280"/>
          </a:xfrm>
          <a:prstGeom prst="rect">
            <a:avLst/>
          </a:prstGeom>
          <a:noFill/>
          <a:ln w="0">
            <a:noFill/>
          </a:ln>
        </p:spPr>
      </p:pic>
      <p:pic>
        <p:nvPicPr>
          <p:cNvPr id="61" name="" descr=""/>
          <p:cNvPicPr/>
          <p:nvPr/>
        </p:nvPicPr>
        <p:blipFill>
          <a:blip r:embed="rId6"/>
          <a:stretch/>
        </p:blipFill>
        <p:spPr>
          <a:xfrm>
            <a:off x="6877080" y="1916280"/>
            <a:ext cx="1512720" cy="1512720"/>
          </a:xfrm>
          <a:prstGeom prst="rect">
            <a:avLst/>
          </a:prstGeom>
          <a:noFill/>
          <a:ln w="0">
            <a:noFill/>
          </a:ln>
        </p:spPr>
      </p:pic>
      <p:pic>
        <p:nvPicPr>
          <p:cNvPr id="62" name="" descr=""/>
          <p:cNvPicPr/>
          <p:nvPr/>
        </p:nvPicPr>
        <p:blipFill>
          <a:blip r:embed="rId7"/>
          <a:stretch/>
        </p:blipFill>
        <p:spPr>
          <a:xfrm>
            <a:off x="6804000" y="4076640"/>
            <a:ext cx="1886040" cy="2228760"/>
          </a:xfrm>
          <a:prstGeom prst="rect">
            <a:avLst/>
          </a:prstGeom>
          <a:noFill/>
          <a:ln w="0">
            <a:noFill/>
          </a:ln>
        </p:spPr>
      </p:pic>
      <p:sp>
        <p:nvSpPr>
          <p:cNvPr id="63" name=""/>
          <p:cNvSpPr txBox="1"/>
          <p:nvPr/>
        </p:nvSpPr>
        <p:spPr>
          <a:xfrm>
            <a:off x="468360" y="189000"/>
            <a:ext cx="8280360" cy="1412640"/>
          </a:xfrm>
          <a:prstGeom prst="rect">
            <a:avLst/>
          </a:prstGeom>
        </p:spPr>
        <p:txBody>
          <a:bodyPr wrap="none" lIns="90000" rIns="90000" tIns="46800" bIns="46800" anchor="ctr" anchorCtr="1">
            <a:prstTxWarp prst="textDoubleWave1">
              <a:avLst>
                <a:gd name="adj1" fmla="val 6481"/>
                <a:gd name="adj2" fmla="val 0"/>
              </a:avLst>
            </a:prstTxWarp>
            <a:noAutofit/>
          </a:bodyPr>
          <a:p>
            <a:pPr>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l-GR" sz="1800" spc="3" strike="noStrike" u="none">
                <a:ln w="12600">
                  <a:solidFill>
                    <a:srgbClr val="000099"/>
                  </a:solidFill>
                  <a:miter/>
                </a:ln>
                <a:solidFill>
                  <a:srgbClr val="ff5050"/>
                </a:solidFill>
                <a:effectLst>
                  <a:outerShdw dist="125751" dir="18900000" blurRad="0" rotWithShape="0">
                    <a:srgbClr val="000099"/>
                  </a:outerShdw>
                </a:effectLst>
                <a:uFillTx/>
                <a:latin typeface="Impact"/>
              </a:rPr>
              <a:t>CHRISTMAS DECORATIONS</a:t>
            </a:r>
            <a:endParaRPr b="0" lang="el-GR" sz="1800" spc="3" strike="noStrike" u="none">
              <a:ln w="12600">
                <a:solidFill>
                  <a:srgbClr val="000099"/>
                </a:solidFill>
                <a:miter/>
              </a:ln>
              <a:solidFill>
                <a:srgbClr val="ff5050"/>
              </a:solidFill>
              <a:effectLst>
                <a:outerShdw dist="125751" dir="18900000" blurRad="0" rotWithShape="0">
                  <a:srgbClr val="000099"/>
                </a:outerShdw>
              </a:effectLst>
              <a:uFillTx/>
              <a:latin typeface="Impact"/>
              <a:ea typeface="Impact"/>
            </a:endParaRPr>
          </a:p>
        </p:txBody>
      </p:sp>
      <p:pic>
        <p:nvPicPr>
          <p:cNvPr id="64" name="" descr=""/>
          <p:cNvPicPr/>
          <p:nvPr/>
        </p:nvPicPr>
        <p:blipFill>
          <a:blip r:embed="rId8"/>
          <a:stretch/>
        </p:blipFill>
        <p:spPr>
          <a:xfrm>
            <a:off x="611280" y="1484280"/>
            <a:ext cx="1550880" cy="2071800"/>
          </a:xfrm>
          <a:prstGeom prst="rect">
            <a:avLst/>
          </a:prstGeom>
          <a:noFill/>
          <a:ln w="0">
            <a:noFill/>
          </a:ln>
        </p:spPr>
      </p:pic>
      <p:pic>
        <p:nvPicPr>
          <p:cNvPr id="65" name="" descr=""/>
          <p:cNvPicPr/>
          <p:nvPr/>
        </p:nvPicPr>
        <p:blipFill>
          <a:blip r:embed="rId9"/>
          <a:stretch/>
        </p:blipFill>
        <p:spPr>
          <a:xfrm>
            <a:off x="5292720" y="3213000"/>
            <a:ext cx="1800360" cy="1770120"/>
          </a:xfrm>
          <a:prstGeom prst="rect">
            <a:avLst/>
          </a:prstGeom>
          <a:noFill/>
          <a:ln w="0">
            <a:noFill/>
          </a:ln>
        </p:spPr>
      </p:pic>
      <p:pic>
        <p:nvPicPr>
          <p:cNvPr id="66" name="" descr=""/>
          <p:cNvPicPr/>
          <p:nvPr/>
        </p:nvPicPr>
        <p:blipFill>
          <a:blip r:embed="rId10"/>
          <a:srcRect l="6715" t="13443" r="6211" b="16185"/>
          <a:stretch/>
        </p:blipFill>
        <p:spPr>
          <a:xfrm>
            <a:off x="5003640" y="5084640"/>
            <a:ext cx="1872000" cy="1513080"/>
          </a:xfrm>
          <a:prstGeom prst="rect">
            <a:avLst/>
          </a:prstGeom>
          <a:noFill/>
          <a:ln w="0">
            <a:noFill/>
          </a:ln>
        </p:spPr>
      </p:pic>
      <p:pic>
        <p:nvPicPr>
          <p:cNvPr id="67" name="" descr=""/>
          <p:cNvPicPr/>
          <p:nvPr/>
        </p:nvPicPr>
        <p:blipFill>
          <a:blip r:embed="rId11"/>
          <a:stretch/>
        </p:blipFill>
        <p:spPr>
          <a:xfrm>
            <a:off x="4643280" y="1773360"/>
            <a:ext cx="1944720" cy="1268280"/>
          </a:xfrm>
          <a:prstGeom prst="rect">
            <a:avLst/>
          </a:prstGeom>
          <a:noFill/>
          <a:ln w="0">
            <a:noFill/>
          </a:ln>
        </p:spPr>
      </p:pic>
    </p:spTree>
  </p:cSld>
  <p:timing>
    <p:tnLst>
      <p:par>
        <p:cTn id="320" dur="indefinite" restart="never" nodeType="tmRoot">
          <p:childTnLst>
            <p:seq>
              <p:cTn id="321" dur="indefinite" nodeType="mainSeq">
                <p:childTnLst>
                  <p:par>
                    <p:cTn id="322" dur="indefinite" nodeType="clickEffect" fill="hold">
                      <p:stCondLst>
                        <p:cond delay="indefinite"/>
                      </p:stCondLst>
                      <p:childTnLst>
                        <p:par>
                          <p:cTn id="323" dur="indefinite" nodeType="withEffect" fill="hold">
                            <p:stCondLst>
                              <p:cond delay="0"/>
                            </p:stCondLst>
                            <p:childTnLst>
                              <p:par>
                                <p:cTn id="324" dur="indefinite" nodeType="clickEffect" fill="hold" presetClass="entr" presetID="47">
                                  <p:stCondLst>
                                    <p:cond delay="0"/>
                                  </p:stCondLst>
                                  <p:childTnLst>
                                    <p:set>
                                      <p:cBhvr>
                                        <p:cTn id="325" dur="1" fill="hold">
                                          <p:stCondLst>
                                            <p:cond delay="0"/>
                                          </p:stCondLst>
                                        </p:cTn>
                                        <p:tgtEl>
                                          <p:spTgt spid="63"/>
                                        </p:tgtEl>
                                        <p:attrNameLst>
                                          <p:attrName>style.visibility</p:attrName>
                                        </p:attrNameLst>
                                      </p:cBhvr>
                                      <p:to>
                                        <p:strVal val="visible"/>
                                      </p:to>
                                    </p:set>
                                    <p:animEffect filter="fade" transition="in">
                                      <p:cBhvr additive="repl">
                                        <p:cTn id="326" dur="1000"/>
                                        <p:tgtEl>
                                          <p:spTgt spid="63"/>
                                        </p:tgtEl>
                                      </p:cBhvr>
                                    </p:animEffect>
                                    <p:anim calcmode="lin" valueType="num">
                                      <p:cBhvr additive="repl">
                                        <p:cTn id="327" dur="1000" fill="hold"/>
                                        <p:tgtEl>
                                          <p:spTgt spid="63"/>
                                        </p:tgtEl>
                                        <p:attrNameLst>
                                          <p:attrName>ppt_x</p:attrName>
                                        </p:attrNameLst>
                                      </p:cBhvr>
                                      <p:tavLst>
                                        <p:tav tm="0">
                                          <p:val>
                                            <p:strVal val="#ppt_x"/>
                                          </p:val>
                                        </p:tav>
                                        <p:tav tm="100000">
                                          <p:val>
                                            <p:strVal val="#ppt_x"/>
                                          </p:val>
                                        </p:tav>
                                      </p:tavLst>
                                    </p:anim>
                                    <p:anim calcmode="lin" valueType="num">
                                      <p:cBhvr additive="repl">
                                        <p:cTn id="328"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329" dur="indefinite" nodeType="clickEffect" fill="hold">
                      <p:stCondLst>
                        <p:cond delay="indefinite"/>
                      </p:stCondLst>
                      <p:childTnLst>
                        <p:par>
                          <p:cTn id="330" dur="indefinite" nodeType="withEffect" fill="hold">
                            <p:stCondLst>
                              <p:cond delay="0"/>
                            </p:stCondLst>
                            <p:childTnLst>
                              <p:par>
                                <p:cTn id="331" dur="indefinite" nodeType="clickEffect" fill="hold" presetClass="entr" presetID="9">
                                  <p:stCondLst>
                                    <p:cond delay="0"/>
                                  </p:stCondLst>
                                  <p:childTnLst>
                                    <p:set>
                                      <p:cBhvr>
                                        <p:cTn id="332" dur="1" fill="hold">
                                          <p:stCondLst>
                                            <p:cond delay="0"/>
                                          </p:stCondLst>
                                        </p:cTn>
                                        <p:tgtEl>
                                          <p:spTgt spid="64"/>
                                        </p:tgtEl>
                                        <p:attrNameLst>
                                          <p:attrName>style.visibility</p:attrName>
                                        </p:attrNameLst>
                                      </p:cBhvr>
                                      <p:to>
                                        <p:strVal val="visible"/>
                                      </p:to>
                                    </p:set>
                                    <p:animEffect filter="dissolve" transition="in">
                                      <p:cBhvr additive="repl">
                                        <p:cTn id="333" dur="2000"/>
                                        <p:tgtEl>
                                          <p:spTgt spid="64"/>
                                        </p:tgtEl>
                                      </p:cBhvr>
                                    </p:animEffect>
                                  </p:childTnLst>
                                </p:cTn>
                              </p:par>
                            </p:childTnLst>
                          </p:cTn>
                        </p:par>
                        <p:par>
                          <p:cTn id="334" dur="indefinite" nodeType="afterEffect" fill="hold">
                            <p:stCondLst>
                              <p:cond delay="2000"/>
                            </p:stCondLst>
                            <p:childTnLst>
                              <p:par>
                                <p:cTn id="335" dur="indefinite" nodeType="afterEffect" fill="hold" presetClass="entr" presetID="48">
                                  <p:stCondLst>
                                    <p:cond delay="0"/>
                                  </p:stCondLst>
                                  <p:childTnLst>
                                    <p:set>
                                      <p:cBhvr>
                                        <p:cTn id="336" dur="1" fill="hold">
                                          <p:stCondLst>
                                            <p:cond delay="0"/>
                                          </p:stCondLst>
                                        </p:cTn>
                                        <p:tgtEl>
                                          <p:spTgt spid="57"/>
                                        </p:tgtEl>
                                        <p:attrNameLst>
                                          <p:attrName>style.visibility</p:attrName>
                                        </p:attrNameLst>
                                      </p:cBhvr>
                                      <p:to>
                                        <p:strVal val="visible"/>
                                      </p:to>
                                    </p:set>
                                    <p:anim calcmode="lin" valueType="num">
                                      <p:cBhvr additive="repl">
                                        <p:cTn id="337" dur="2000" fill="hold"/>
                                        <p:tgtEl>
                                          <p:spTgt spid="57"/>
                                        </p:tgtEl>
                                        <p:attrNameLst>
                                          <p:attrName>r</p:attrName>
                                        </p:attrNameLst>
                                      </p:cBhvr>
                                      <p:tavLst>
                                        <p:tav tm="0">
                                          <p:val>
                                            <p:strVal val="90"/>
                                          </p:val>
                                        </p:tav>
                                        <p:tav tm="80000">
                                          <p:val>
                                            <p:strVal val="90"/>
                                          </p:val>
                                        </p:tav>
                                        <p:tav tm="80000">
                                          <p:val>
                                            <p:strVal val="90"/>
                                          </p:val>
                                        </p:tav>
                                        <p:tav tm="100000">
                                          <p:val>
                                            <p:strVal val="0"/>
                                          </p:val>
                                        </p:tav>
                                      </p:tavLst>
                                    </p:anim>
                                    <p:anim calcmode="lin" valueType="num">
                                      <p:cBhvr additive="repl">
                                        <p:cTn id="338" dur="2000" fill="hold"/>
                                        <p:tgtEl>
                                          <p:spTgt spid="57"/>
                                        </p:tgtEl>
                                        <p:attrNameLst>
                                          <p:attrName>ppt_x</p:attrName>
                                        </p:attrNameLst>
                                      </p:cBhvr>
                                      <p:tavLst>
                                        <p:tav tm="0">
                                          <p:val>
                                            <p:fltVal val="-1"/>
                                          </p:val>
                                        </p:tav>
                                        <p:tav tm="50000">
                                          <p:val>
                                            <p:fltVal val="0.949999988079071"/>
                                          </p:val>
                                        </p:tav>
                                        <p:tav tm="100000">
                                          <p:val>
                                            <p:strVal val="#ppt_x"/>
                                          </p:val>
                                        </p:tav>
                                      </p:tavLst>
                                    </p:anim>
                                    <p:anim calcmode="lin" valueType="num">
                                      <p:cBhvr additive="repl">
                                        <p:cTn id="339" dur="2000" fill="hold"/>
                                        <p:tgtEl>
                                          <p:spTgt spid="57"/>
                                        </p:tgtEl>
                                        <p:attrNameLst>
                                          <p:attrName>ppt_y</p:attrName>
                                        </p:attrNameLst>
                                      </p:cBhvr>
                                      <p:tavLst>
                                        <p:tav tm="0">
                                          <p:val>
                                            <p:strVal val="#ppt_y"/>
                                          </p:val>
                                        </p:tav>
                                        <p:tav tm="100000">
                                          <p:val>
                                            <p:strVal val="#ppt_y"/>
                                          </p:val>
                                        </p:tav>
                                      </p:tavLst>
                                    </p:anim>
                                    <p:animEffect filter="fade" transition="in">
                                      <p:cBhvr additive="repl">
                                        <p:cTn id="340" dur="2000"/>
                                        <p:tgtEl>
                                          <p:spTgt spid="57"/>
                                        </p:tgtEl>
                                      </p:cBhvr>
                                    </p:animEffect>
                                  </p:childTnLst>
                                </p:cTn>
                              </p:par>
                              <p:par>
                                <p:cTn id="341" dur="indefinite" nodeType="withEffect" fill="hold" presetClass="entr" presetID="35">
                                  <p:stCondLst>
                                    <p:cond delay="0"/>
                                  </p:stCondLst>
                                  <p:childTnLst>
                                    <p:set>
                                      <p:cBhvr>
                                        <p:cTn id="342" dur="1" fill="hold">
                                          <p:stCondLst>
                                            <p:cond delay="0"/>
                                          </p:stCondLst>
                                        </p:cTn>
                                        <p:tgtEl>
                                          <p:spTgt spid="60"/>
                                        </p:tgtEl>
                                        <p:attrNameLst>
                                          <p:attrName>style.visibility</p:attrName>
                                        </p:attrNameLst>
                                      </p:cBhvr>
                                      <p:to>
                                        <p:strVal val="visible"/>
                                      </p:to>
                                    </p:set>
                                    <p:animEffect filter="fade" transition="in">
                                      <p:cBhvr additive="repl">
                                        <p:cTn id="343" dur="2000"/>
                                        <p:tgtEl>
                                          <p:spTgt spid="60"/>
                                        </p:tgtEl>
                                      </p:cBhvr>
                                    </p:animEffect>
                                    <p:anim calcmode="lin" valueType="num">
                                      <p:cBhvr additive="repl">
                                        <p:cTn id="344" dur="2000" fill="hold"/>
                                        <p:tgtEl>
                                          <p:spTgt spid="60"/>
                                        </p:tgtEl>
                                        <p:attrNameLst>
                                          <p:attrName>r</p:attrName>
                                        </p:attrNameLst>
                                      </p:cBhvr>
                                      <p:tavLst>
                                        <p:tav tm="0">
                                          <p:val>
                                            <p:strVal val="720"/>
                                          </p:val>
                                        </p:tav>
                                        <p:tav tm="100000">
                                          <p:val>
                                            <p:strVal val="0"/>
                                          </p:val>
                                        </p:tav>
                                      </p:tavLst>
                                    </p:anim>
                                    <p:anim calcmode="lin" valueType="num">
                                      <p:cBhvr additive="repl">
                                        <p:cTn id="345" dur="2000" fill="hold"/>
                                        <p:tgtEl>
                                          <p:spTgt spid="60"/>
                                        </p:tgtEl>
                                        <p:attrNameLst>
                                          <p:attrName>ppt_h</p:attrName>
                                        </p:attrNameLst>
                                      </p:cBhvr>
                                      <p:tavLst>
                                        <p:tav tm="0">
                                          <p:val>
                                            <p:fltVal val="0"/>
                                          </p:val>
                                        </p:tav>
                                        <p:tav tm="100000">
                                          <p:val>
                                            <p:strVal val="#ppt_h"/>
                                          </p:val>
                                        </p:tav>
                                      </p:tavLst>
                                    </p:anim>
                                    <p:anim calcmode="lin" valueType="num">
                                      <p:cBhvr additive="repl">
                                        <p:cTn id="346" dur="2000" fill="hold"/>
                                        <p:tgtEl>
                                          <p:spTgt spid="60"/>
                                        </p:tgtEl>
                                        <p:attrNameLst>
                                          <p:attrName>ppt_w</p:attrName>
                                        </p:attrNameLst>
                                      </p:cBhvr>
                                      <p:tavLst>
                                        <p:tav tm="0">
                                          <p:val>
                                            <p:fltVal val="0"/>
                                          </p:val>
                                        </p:tav>
                                        <p:tav tm="100000">
                                          <p:val>
                                            <p:strVal val="#ppt_w"/>
                                          </p:val>
                                        </p:tav>
                                      </p:tavLst>
                                    </p:anim>
                                  </p:childTnLst>
                                </p:cTn>
                              </p:par>
                            </p:childTnLst>
                          </p:cTn>
                        </p:par>
                      </p:childTnLst>
                    </p:cTn>
                  </p:par>
                  <p:par>
                    <p:cTn id="347" dur="indefinite" nodeType="clickEffect" fill="hold">
                      <p:stCondLst>
                        <p:cond delay="indefinite"/>
                      </p:stCondLst>
                      <p:childTnLst>
                        <p:par>
                          <p:cTn id="348" dur="indefinite" nodeType="withEffect" fill="hold">
                            <p:stCondLst>
                              <p:cond delay="0"/>
                            </p:stCondLst>
                            <p:childTnLst>
                              <p:par>
                                <p:cTn id="349" dur="indefinite" nodeType="clickEffect" fill="hold" presetClass="entr" presetID="15">
                                  <p:stCondLst>
                                    <p:cond delay="0"/>
                                  </p:stCondLst>
                                  <p:childTnLst>
                                    <p:set>
                                      <p:cBhvr>
                                        <p:cTn id="350" dur="1" fill="hold">
                                          <p:stCondLst>
                                            <p:cond delay="0"/>
                                          </p:stCondLst>
                                        </p:cTn>
                                        <p:tgtEl>
                                          <p:spTgt spid="61"/>
                                        </p:tgtEl>
                                        <p:attrNameLst>
                                          <p:attrName>style.visibility</p:attrName>
                                        </p:attrNameLst>
                                      </p:cBhvr>
                                      <p:to>
                                        <p:strVal val="visible"/>
                                      </p:to>
                                    </p:set>
                                    <p:anim calcmode="lin" valueType="num">
                                      <p:cBhvr additive="repl">
                                        <p:cTn id="351" dur="1000" fill="hold"/>
                                        <p:tgtEl>
                                          <p:spTgt spid="61"/>
                                        </p:tgtEl>
                                        <p:attrNameLst>
                                          <p:attrName>ppt_w</p:attrName>
                                        </p:attrNameLst>
                                      </p:cBhvr>
                                      <p:tavLst>
                                        <p:tav tm="0">
                                          <p:val>
                                            <p:fltVal val="0"/>
                                          </p:val>
                                        </p:tav>
                                        <p:tav tm="100000">
                                          <p:val>
                                            <p:strVal val="#ppt_w"/>
                                          </p:val>
                                        </p:tav>
                                      </p:tavLst>
                                    </p:anim>
                                    <p:anim calcmode="lin" valueType="num">
                                      <p:cBhvr additive="repl">
                                        <p:cTn id="352" dur="1000" fill="hold"/>
                                        <p:tgtEl>
                                          <p:spTgt spid="61"/>
                                        </p:tgtEl>
                                        <p:attrNameLst>
                                          <p:attrName>ppt_h</p:attrName>
                                        </p:attrNameLst>
                                      </p:cBhvr>
                                      <p:tavLst>
                                        <p:tav tm="0">
                                          <p:val>
                                            <p:fltVal val="0"/>
                                          </p:val>
                                        </p:tav>
                                        <p:tav tm="100000">
                                          <p:val>
                                            <p:strVal val="#ppt_h"/>
                                          </p:val>
                                        </p:tav>
                                      </p:tavLst>
                                    </p:anim>
                                    <p:anim calcmode="lin" valueType="num">
                                      <p:cBhvr additive="repl">
                                        <p:cTn id="353" dur="1000" fill="hold"/>
                                        <p:tgtEl>
                                          <p:spTgt spid="61"/>
                                        </p:tgtEl>
                                        <p:attrNameLst>
                                          <p:attrName>ppt_x</p:attrName>
                                        </p:attrNameLst>
                                      </p:cBhvr>
                                      <p:tavLst>
                                        <p:tav fmla="x+(cos(-2*pi*(1-$))*-x-sin(-2*pi*(1-$))*(1-y))*(1-$)" tm="0">
                                          <p:val>
                                            <p:fltVal val="0"/>
                                          </p:val>
                                        </p:tav>
                                        <p:tav fmla="x+(cos(-2*pi*(1-$))*-x-sin(-2*pi*(1-$))*(1-y))*(1-$)" tm="100000">
                                          <p:val>
                                            <p:fltVal val="1"/>
                                          </p:val>
                                        </p:tav>
                                      </p:tavLst>
                                    </p:anim>
                                    <p:anim calcmode="lin" valueType="num">
                                      <p:cBhvr additive="repl">
                                        <p:cTn id="354" dur="1000" fill="hold"/>
                                        <p:tgtEl>
                                          <p:spTgt spid="61"/>
                                        </p:tgtEl>
                                        <p:attrNameLst>
                                          <p:attrName>ppt_y</p:attrName>
                                        </p:attrNameLst>
                                      </p:cBhvr>
                                      <p:tavLst>
                                        <p:tav fmla="y+(sin(-2*pi*(1-$))*-x+cos(-2*pi*(1-$))*(1-y))*(1-$)" tm="0">
                                          <p:val>
                                            <p:fltVal val="0"/>
                                          </p:val>
                                        </p:tav>
                                        <p:tav fmla="y+(sin(-2*pi*(1-$))*-x+cos(-2*pi*(1-$))*(1-y))*(1-$)" tm="100000">
                                          <p:val>
                                            <p:fltVal val="1"/>
                                          </p:val>
                                        </p:tav>
                                      </p:tavLst>
                                    </p:anim>
                                  </p:childTnLst>
                                </p:cTn>
                              </p:par>
                            </p:childTnLst>
                          </p:cTn>
                        </p:par>
                      </p:childTnLst>
                    </p:cTn>
                  </p:par>
                  <p:par>
                    <p:cTn id="355" dur="indefinite" nodeType="clickEffect" fill="hold">
                      <p:stCondLst>
                        <p:cond delay="indefinite"/>
                      </p:stCondLst>
                      <p:childTnLst>
                        <p:par>
                          <p:cTn id="356" dur="indefinite" nodeType="withEffect" fill="hold">
                            <p:stCondLst>
                              <p:cond delay="0"/>
                            </p:stCondLst>
                            <p:childTnLst>
                              <p:par>
                                <p:cTn id="357" dur="indefinite" nodeType="clickEffect" fill="hold" presetClass="entr" presetID="25">
                                  <p:stCondLst>
                                    <p:cond delay="0"/>
                                  </p:stCondLst>
                                  <p:childTnLst>
                                    <p:set>
                                      <p:cBhvr>
                                        <p:cTn id="358" dur="1" fill="hold">
                                          <p:stCondLst>
                                            <p:cond delay="0"/>
                                          </p:stCondLst>
                                        </p:cTn>
                                        <p:tgtEl>
                                          <p:spTgt spid="58"/>
                                        </p:tgtEl>
                                        <p:attrNameLst>
                                          <p:attrName>style.visibility</p:attrName>
                                        </p:attrNameLst>
                                      </p:cBhvr>
                                      <p:to>
                                        <p:strVal val="visible"/>
                                      </p:to>
                                    </p:set>
                                    <p:anim calcmode="lin" valueType="num">
                                      <p:cBhvr additive="repl">
                                        <p:cTn id="359" dur="500" fill="hold">
                                          <p:stCondLst>
                                            <p:cond delay="0"/>
                                          </p:stCondLst>
                                        </p:cTn>
                                        <p:tgtEl>
                                          <p:spTgt spid="58"/>
                                        </p:tgtEl>
                                        <p:attrNameLst>
                                          <p:attrName>r</p:attrName>
                                        </p:attrNameLst>
                                      </p:cBhvr>
                                      <p:tavLst>
                                        <p:tav tm="0">
                                          <p:val>
                                            <p:strVal val="-90"/>
                                          </p:val>
                                        </p:tav>
                                        <p:tav tm="100000">
                                          <p:val>
                                            <p:strVal val="0"/>
                                          </p:val>
                                        </p:tav>
                                      </p:tavLst>
                                    </p:anim>
                                    <p:anim calcmode="lin" valueType="num">
                                      <p:cBhvr additive="repl">
                                        <p:cTn id="360" dur="500" fill="hold">
                                          <p:stCondLst>
                                            <p:cond delay="0"/>
                                          </p:stCondLst>
                                        </p:cTn>
                                        <p:tgtEl>
                                          <p:spTgt spid="58"/>
                                        </p:tgtEl>
                                        <p:attrNameLst>
                                          <p:attrName>ppt_w</p:attrName>
                                        </p:attrNameLst>
                                      </p:cBhvr>
                                      <p:tavLst>
                                        <p:tav tm="0">
                                          <p:val>
                                            <p:strVal val="#ppt_w"/>
                                          </p:val>
                                        </p:tav>
                                        <p:tav tm="100000">
                                          <p:val>
                                            <p:strVal val="#ppt_w*.05"/>
                                          </p:val>
                                        </p:tav>
                                      </p:tavLst>
                                    </p:anim>
                                    <p:anim calcmode="lin" valueType="num">
                                      <p:cBhvr additive="repl">
                                        <p:cTn id="361" dur="500" fill="hold">
                                          <p:stCondLst>
                                            <p:cond delay="500"/>
                                          </p:stCondLst>
                                        </p:cTn>
                                        <p:tgtEl>
                                          <p:spTgt spid="58"/>
                                        </p:tgtEl>
                                        <p:attrNameLst>
                                          <p:attrName>ppt_w</p:attrName>
                                        </p:attrNameLst>
                                      </p:cBhvr>
                                      <p:tavLst>
                                        <p:tav tm="0">
                                          <p:val>
                                            <p:strVal val="#ppt_w*.05"/>
                                          </p:val>
                                        </p:tav>
                                        <p:tav tm="100000">
                                          <p:val>
                                            <p:strVal val="#ppt_w"/>
                                          </p:val>
                                        </p:tav>
                                      </p:tavLst>
                                    </p:anim>
                                    <p:anim calcmode="lin" valueType="num">
                                      <p:cBhvr additive="repl">
                                        <p:cTn id="362" dur="1000" fill="hold"/>
                                        <p:tgtEl>
                                          <p:spTgt spid="58"/>
                                        </p:tgtEl>
                                        <p:attrNameLst>
                                          <p:attrName>ppt_h</p:attrName>
                                        </p:attrNameLst>
                                      </p:cBhvr>
                                      <p:tavLst>
                                        <p:tav tm="0">
                                          <p:val>
                                            <p:strVal val="#ppt_h"/>
                                          </p:val>
                                        </p:tav>
                                        <p:tav tm="100000">
                                          <p:val>
                                            <p:strVal val="#ppt_h"/>
                                          </p:val>
                                        </p:tav>
                                      </p:tavLst>
                                    </p:anim>
                                    <p:anim calcmode="lin" valueType="num">
                                      <p:cBhvr additive="repl">
                                        <p:cTn id="363" dur="500" fill="hold">
                                          <p:stCondLst>
                                            <p:cond delay="0"/>
                                          </p:stCondLst>
                                        </p:cTn>
                                        <p:tgtEl>
                                          <p:spTgt spid="58"/>
                                        </p:tgtEl>
                                        <p:attrNameLst>
                                          <p:attrName>ppt_x</p:attrName>
                                        </p:attrNameLst>
                                      </p:cBhvr>
                                      <p:tavLst>
                                        <p:tav tm="0">
                                          <p:val>
                                            <p:strVal val="#ppt_x+.4"/>
                                          </p:val>
                                        </p:tav>
                                        <p:tav tm="100000">
                                          <p:val>
                                            <p:strVal val="#ppt_x"/>
                                          </p:val>
                                        </p:tav>
                                      </p:tavLst>
                                    </p:anim>
                                    <p:anim calcmode="lin" valueType="num">
                                      <p:cBhvr additive="repl">
                                        <p:cTn id="364" dur="500" fill="hold">
                                          <p:stCondLst>
                                            <p:cond delay="0"/>
                                          </p:stCondLst>
                                        </p:cTn>
                                        <p:tgtEl>
                                          <p:spTgt spid="58"/>
                                        </p:tgtEl>
                                        <p:attrNameLst>
                                          <p:attrName>ppt_y</p:attrName>
                                        </p:attrNameLst>
                                      </p:cBhvr>
                                      <p:tavLst>
                                        <p:tav tm="0">
                                          <p:val>
                                            <p:strVal val="#ppt_y-.2"/>
                                          </p:val>
                                        </p:tav>
                                        <p:tav tm="100000">
                                          <p:val>
                                            <p:strVal val="#ppt_y+.1"/>
                                          </p:val>
                                        </p:tav>
                                      </p:tavLst>
                                    </p:anim>
                                    <p:anim calcmode="lin" valueType="num">
                                      <p:cBhvr additive="repl">
                                        <p:cTn id="365" dur="500" fill="hold">
                                          <p:stCondLst>
                                            <p:cond delay="500"/>
                                          </p:stCondLst>
                                        </p:cTn>
                                        <p:tgtEl>
                                          <p:spTgt spid="58"/>
                                        </p:tgtEl>
                                        <p:attrNameLst>
                                          <p:attrName>ppt_y</p:attrName>
                                        </p:attrNameLst>
                                      </p:cBhvr>
                                      <p:tavLst>
                                        <p:tav tm="0">
                                          <p:val>
                                            <p:strVal val="#ppt_y+.1"/>
                                          </p:val>
                                        </p:tav>
                                        <p:tav tm="100000">
                                          <p:val>
                                            <p:strVal val="#ppt_y"/>
                                          </p:val>
                                        </p:tav>
                                      </p:tavLst>
                                    </p:anim>
                                    <p:animEffect filter="fade" transition="in">
                                      <p:cBhvr additive="repl">
                                        <p:cTn id="366" dur="1000">
                                          <p:stCondLst>
                                            <p:cond delay="0"/>
                                          </p:stCondLst>
                                        </p:cTn>
                                        <p:tgtEl>
                                          <p:spTgt spid="58"/>
                                        </p:tgtEl>
                                      </p:cBhvr>
                                    </p:animEffect>
                                  </p:childTnLst>
                                </p:cTn>
                              </p:par>
                            </p:childTnLst>
                          </p:cTn>
                        </p:par>
                      </p:childTnLst>
                    </p:cTn>
                  </p:par>
                  <p:par>
                    <p:cTn id="367" dur="indefinite" nodeType="clickEffect" fill="hold">
                      <p:stCondLst>
                        <p:cond delay="indefinite"/>
                      </p:stCondLst>
                      <p:childTnLst>
                        <p:par>
                          <p:cTn id="368" dur="indefinite" nodeType="withEffect" fill="hold">
                            <p:stCondLst>
                              <p:cond delay="0"/>
                            </p:stCondLst>
                            <p:childTnLst>
                              <p:par>
                                <p:cTn id="369" dur="indefinite" nodeType="clickEffect" fill="hold" presetClass="entr" presetID="52">
                                  <p:stCondLst>
                                    <p:cond delay="0"/>
                                  </p:stCondLst>
                                  <p:childTnLst>
                                    <p:set>
                                      <p:cBhvr>
                                        <p:cTn id="370" dur="1" fill="hold">
                                          <p:stCondLst>
                                            <p:cond delay="0"/>
                                          </p:stCondLst>
                                        </p:cTn>
                                        <p:tgtEl>
                                          <p:spTgt spid="65"/>
                                        </p:tgtEl>
                                        <p:attrNameLst>
                                          <p:attrName>style.visibility</p:attrName>
                                        </p:attrNameLst>
                                      </p:cBhvr>
                                      <p:to>
                                        <p:strVal val="visible"/>
                                      </p:to>
                                    </p:set>
                                    <p:animScale>
                                      <p:cBhvr>
                                        <p:cTn id="371" dur="1000" fill="hold">
                                          <p:stCondLst>
                                            <p:cond delay="0"/>
                                          </p:stCondLst>
                                        </p:cTn>
                                        <p:tgtEl>
                                          <p:spTgt spid="65"/>
                                        </p:tgtEl>
                                      </p:cBhvr>
                                      <p:from x="250000" y="250000"/>
                                      <p:to x="100000" y="100000"/>
                                    </p:animScale>
                                    <p:animMotion origin="layout" path="M -0.46736 0.92887 C -0.37517 0.88508 -0.02552 0.75279 0.0908 0.66613 C 0.20747 0.57948 0.21649 0.50394 0.23177 0.40825 C 0.24705 0.31256 0.22118 0.15964 0.18264 0.09152 C 0.1441 0.02341 0.03802 0 0 0 E">
                                      <p:cBhvr>
                                        <p:cTn id="372" dur="1000" fill="hold">
                                          <p:stCondLst>
                                            <p:cond delay="0"/>
                                          </p:stCondLst>
                                        </p:cTn>
                                        <p:tgtEl>
                                          <p:spTgt spid="65"/>
                                        </p:tgtEl>
                                      </p:cBhvr>
                                    </p:animMotion>
                                    <p:animEffect filter="fade" transition="in">
                                      <p:cBhvr additive="repl">
                                        <p:cTn id="373" dur="1000"/>
                                        <p:tgtEl>
                                          <p:spTgt spid="65"/>
                                        </p:tgtEl>
                                      </p:cBhvr>
                                    </p:animEffect>
                                  </p:childTnLst>
                                </p:cTn>
                              </p:par>
                            </p:childTnLst>
                          </p:cTn>
                        </p:par>
                      </p:childTnLst>
                    </p:cTn>
                  </p:par>
                  <p:par>
                    <p:cTn id="374" dur="indefinite" nodeType="clickEffect" fill="hold">
                      <p:stCondLst>
                        <p:cond delay="indefinite"/>
                      </p:stCondLst>
                      <p:childTnLst>
                        <p:par>
                          <p:cTn id="375" dur="indefinite" nodeType="withEffect" fill="hold">
                            <p:stCondLst>
                              <p:cond delay="0"/>
                            </p:stCondLst>
                            <p:childTnLst>
                              <p:par>
                                <p:cTn id="376" dur="indefinite" nodeType="clickEffect" fill="hold" presetClass="entr" presetID="47">
                                  <p:stCondLst>
                                    <p:cond delay="0"/>
                                  </p:stCondLst>
                                  <p:childTnLst>
                                    <p:set>
                                      <p:cBhvr>
                                        <p:cTn id="377" dur="1" fill="hold">
                                          <p:stCondLst>
                                            <p:cond delay="0"/>
                                          </p:stCondLst>
                                        </p:cTn>
                                        <p:tgtEl>
                                          <p:spTgt spid="59"/>
                                        </p:tgtEl>
                                        <p:attrNameLst>
                                          <p:attrName>style.visibility</p:attrName>
                                        </p:attrNameLst>
                                      </p:cBhvr>
                                      <p:to>
                                        <p:strVal val="visible"/>
                                      </p:to>
                                    </p:set>
                                    <p:animEffect filter="fade" transition="in">
                                      <p:cBhvr additive="repl">
                                        <p:cTn id="378" dur="1000"/>
                                        <p:tgtEl>
                                          <p:spTgt spid="59"/>
                                        </p:tgtEl>
                                      </p:cBhvr>
                                    </p:animEffect>
                                    <p:anim calcmode="lin" valueType="num">
                                      <p:cBhvr additive="repl">
                                        <p:cTn id="379" dur="1000" fill="hold"/>
                                        <p:tgtEl>
                                          <p:spTgt spid="59"/>
                                        </p:tgtEl>
                                        <p:attrNameLst>
                                          <p:attrName>ppt_x</p:attrName>
                                        </p:attrNameLst>
                                      </p:cBhvr>
                                      <p:tavLst>
                                        <p:tav tm="0">
                                          <p:val>
                                            <p:strVal val="#ppt_x"/>
                                          </p:val>
                                        </p:tav>
                                        <p:tav tm="100000">
                                          <p:val>
                                            <p:strVal val="#ppt_x"/>
                                          </p:val>
                                        </p:tav>
                                      </p:tavLst>
                                    </p:anim>
                                    <p:anim calcmode="lin" valueType="num">
                                      <p:cBhvr additive="repl">
                                        <p:cTn id="38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381" dur="indefinite" nodeType="clickEffect" fill="hold">
                      <p:stCondLst>
                        <p:cond delay="indefinite"/>
                      </p:stCondLst>
                      <p:childTnLst>
                        <p:par>
                          <p:cTn id="382" dur="indefinite" nodeType="withEffect" fill="hold">
                            <p:stCondLst>
                              <p:cond delay="0"/>
                            </p:stCondLst>
                            <p:childTnLst>
                              <p:par>
                                <p:cTn id="383" dur="indefinite" nodeType="clickEffect" fill="hold" presetClass="entr" presetID="15">
                                  <p:stCondLst>
                                    <p:cond delay="0"/>
                                  </p:stCondLst>
                                  <p:childTnLst>
                                    <p:set>
                                      <p:cBhvr>
                                        <p:cTn id="384" dur="1" fill="hold">
                                          <p:stCondLst>
                                            <p:cond delay="0"/>
                                          </p:stCondLst>
                                        </p:cTn>
                                        <p:tgtEl>
                                          <p:spTgt spid="66"/>
                                        </p:tgtEl>
                                        <p:attrNameLst>
                                          <p:attrName>style.visibility</p:attrName>
                                        </p:attrNameLst>
                                      </p:cBhvr>
                                      <p:to>
                                        <p:strVal val="visible"/>
                                      </p:to>
                                    </p:set>
                                    <p:anim calcmode="lin" valueType="num">
                                      <p:cBhvr additive="repl">
                                        <p:cTn id="385" dur="1000" fill="hold"/>
                                        <p:tgtEl>
                                          <p:spTgt spid="66"/>
                                        </p:tgtEl>
                                        <p:attrNameLst>
                                          <p:attrName>ppt_w</p:attrName>
                                        </p:attrNameLst>
                                      </p:cBhvr>
                                      <p:tavLst>
                                        <p:tav tm="0">
                                          <p:val>
                                            <p:fltVal val="0"/>
                                          </p:val>
                                        </p:tav>
                                        <p:tav tm="100000">
                                          <p:val>
                                            <p:strVal val="#ppt_w"/>
                                          </p:val>
                                        </p:tav>
                                      </p:tavLst>
                                    </p:anim>
                                    <p:anim calcmode="lin" valueType="num">
                                      <p:cBhvr additive="repl">
                                        <p:cTn id="386" dur="1000" fill="hold"/>
                                        <p:tgtEl>
                                          <p:spTgt spid="66"/>
                                        </p:tgtEl>
                                        <p:attrNameLst>
                                          <p:attrName>ppt_h</p:attrName>
                                        </p:attrNameLst>
                                      </p:cBhvr>
                                      <p:tavLst>
                                        <p:tav tm="0">
                                          <p:val>
                                            <p:fltVal val="0"/>
                                          </p:val>
                                        </p:tav>
                                        <p:tav tm="100000">
                                          <p:val>
                                            <p:strVal val="#ppt_h"/>
                                          </p:val>
                                        </p:tav>
                                      </p:tavLst>
                                    </p:anim>
                                    <p:anim calcmode="lin" valueType="num">
                                      <p:cBhvr additive="repl">
                                        <p:cTn id="387" dur="1000" fill="hold"/>
                                        <p:tgtEl>
                                          <p:spTgt spid="66"/>
                                        </p:tgtEl>
                                        <p:attrNameLst>
                                          <p:attrName>ppt_x</p:attrName>
                                        </p:attrNameLst>
                                      </p:cBhvr>
                                      <p:tavLst>
                                        <p:tav fmla="x+(cos(-2*pi*(1-$))*-x-sin(-2*pi*(1-$))*(1-y))*(1-$)" tm="0">
                                          <p:val>
                                            <p:fltVal val="0"/>
                                          </p:val>
                                        </p:tav>
                                        <p:tav fmla="x+(cos(-2*pi*(1-$))*-x-sin(-2*pi*(1-$))*(1-y))*(1-$)" tm="100000">
                                          <p:val>
                                            <p:fltVal val="1"/>
                                          </p:val>
                                        </p:tav>
                                      </p:tavLst>
                                    </p:anim>
                                    <p:anim calcmode="lin" valueType="num">
                                      <p:cBhvr additive="repl">
                                        <p:cTn id="388" dur="1000" fill="hold"/>
                                        <p:tgtEl>
                                          <p:spTgt spid="66"/>
                                        </p:tgtEl>
                                        <p:attrNameLst>
                                          <p:attrName>ppt_y</p:attrName>
                                        </p:attrNameLst>
                                      </p:cBhvr>
                                      <p:tavLst>
                                        <p:tav fmla="y+(sin(-2*pi*(1-$))*-x+cos(-2*pi*(1-$))*(1-y))*(1-$)" tm="0">
                                          <p:val>
                                            <p:fltVal val="0"/>
                                          </p:val>
                                        </p:tav>
                                        <p:tav fmla="y+(sin(-2*pi*(1-$))*-x+cos(-2*pi*(1-$))*(1-y))*(1-$)" tm="100000">
                                          <p:val>
                                            <p:fltVal val="1"/>
                                          </p:val>
                                        </p:tav>
                                      </p:tavLst>
                                    </p:anim>
                                  </p:childTnLst>
                                </p:cTn>
                              </p:par>
                            </p:childTnLst>
                          </p:cTn>
                        </p:par>
                      </p:childTnLst>
                    </p:cTn>
                  </p:par>
                  <p:par>
                    <p:cTn id="389" dur="indefinite" nodeType="clickEffect" fill="hold">
                      <p:stCondLst>
                        <p:cond delay="indefinite"/>
                      </p:stCondLst>
                      <p:childTnLst>
                        <p:par>
                          <p:cTn id="390" dur="indefinite" nodeType="withEffect" fill="hold">
                            <p:stCondLst>
                              <p:cond delay="0"/>
                            </p:stCondLst>
                            <p:childTnLst>
                              <p:par>
                                <p:cTn id="391" dur="indefinite" nodeType="clickEffect" fill="hold" presetClass="entr" presetID="43">
                                  <p:stCondLst>
                                    <p:cond delay="0"/>
                                  </p:stCondLst>
                                  <p:childTnLst>
                                    <p:set>
                                      <p:cBhvr>
                                        <p:cTn id="392" dur="1" fill="hold">
                                          <p:stCondLst>
                                            <p:cond delay="0"/>
                                          </p:stCondLst>
                                        </p:cTn>
                                        <p:tgtEl>
                                          <p:spTgt spid="62"/>
                                        </p:tgtEl>
                                        <p:attrNameLst>
                                          <p:attrName>style.visibility</p:attrName>
                                        </p:attrNameLst>
                                      </p:cBhvr>
                                      <p:to>
                                        <p:strVal val="visible"/>
                                      </p:to>
                                    </p:set>
                                    <p:animEffect filter="fade" transition="in">
                                      <p:cBhvr additive="repl">
                                        <p:cTn id="393" dur="100"/>
                                        <p:tgtEl>
                                          <p:spTgt spid="62"/>
                                        </p:tgtEl>
                                      </p:cBhvr>
                                    </p:animEffect>
                                    <p:anim calcmode="lin" valueType="num">
                                      <p:cBhvr additive="repl">
                                        <p:cTn id="394" dur="400" fill="hold"/>
                                        <p:tgtEl>
                                          <p:spTgt spid="62"/>
                                        </p:tgtEl>
                                        <p:attrNameLst>
                                          <p:attrName>ppt_x</p:attrName>
                                        </p:attrNameLst>
                                      </p:cBhvr>
                                      <p:tavLst>
                                        <p:tav tm="0">
                                          <p:val>
                                            <p:strVal val="#ppt_x"/>
                                          </p:val>
                                        </p:tav>
                                        <p:tav tm="100000">
                                          <p:val>
                                            <p:strVal val="#ppt_x"/>
                                          </p:val>
                                        </p:tav>
                                      </p:tavLst>
                                    </p:anim>
                                    <p:anim calcmode="lin" valueType="num">
                                      <p:cBhvr additive="repl">
                                        <p:cTn id="395" dur="400" fill="hold"/>
                                        <p:tgtEl>
                                          <p:spTgt spid="62"/>
                                        </p:tgtEl>
                                        <p:attrNameLst>
                                          <p:attrName>ppt_y</p:attrName>
                                        </p:attrNameLst>
                                      </p:cBhvr>
                                      <p:tavLst>
                                        <p:tav tm="0">
                                          <p:val>
                                            <p:strVal val="#ppt_y+0.31"/>
                                          </p:val>
                                        </p:tav>
                                        <p:tav tm="100000">
                                          <p:val>
                                            <p:strVal val="#ppt_y+0.31"/>
                                          </p:val>
                                        </p:tav>
                                      </p:tavLst>
                                    </p:anim>
                                    <p:anim calcmode="lin" valueType="num">
                                      <p:cBhvr additive="repl">
                                        <p:cTn id="396" dur="600" fill="hold">
                                          <p:stCondLst>
                                            <p:cond delay="400"/>
                                          </p:stCondLst>
                                        </p:cTn>
                                        <p:tgtEl>
                                          <p:spTgt spid="6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additive="repl">
                                        <p:cTn id="397" dur="600" fill="hold">
                                          <p:stCondLst>
                                            <p:cond delay="400"/>
                                          </p:stCondLst>
                                        </p:cTn>
                                        <p:tgtEl>
                                          <p:spTgt spid="6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8" dur="indefinite" nodeType="clickEffect" fill="hold">
                      <p:stCondLst>
                        <p:cond delay="indefinite"/>
                      </p:stCondLst>
                      <p:childTnLst>
                        <p:par>
                          <p:cTn id="399" dur="indefinite" nodeType="withEffect" fill="hold">
                            <p:stCondLst>
                              <p:cond delay="0"/>
                            </p:stCondLst>
                            <p:childTnLst>
                              <p:par>
                                <p:cTn id="400" dur="indefinite" nodeType="clickEffect" fill="hold" presetClass="entr" presetID="35">
                                  <p:stCondLst>
                                    <p:cond delay="0"/>
                                  </p:stCondLst>
                                  <p:childTnLst>
                                    <p:set>
                                      <p:cBhvr>
                                        <p:cTn id="401" dur="1" fill="hold">
                                          <p:stCondLst>
                                            <p:cond delay="0"/>
                                          </p:stCondLst>
                                        </p:cTn>
                                        <p:tgtEl>
                                          <p:spTgt spid="67"/>
                                        </p:tgtEl>
                                        <p:attrNameLst>
                                          <p:attrName>style.visibility</p:attrName>
                                        </p:attrNameLst>
                                      </p:cBhvr>
                                      <p:to>
                                        <p:strVal val="visible"/>
                                      </p:to>
                                    </p:set>
                                    <p:animEffect filter="fade" transition="in">
                                      <p:cBhvr additive="repl">
                                        <p:cTn id="402" dur="2000"/>
                                        <p:tgtEl>
                                          <p:spTgt spid="67"/>
                                        </p:tgtEl>
                                      </p:cBhvr>
                                    </p:animEffect>
                                    <p:anim calcmode="lin" valueType="num">
                                      <p:cBhvr additive="repl">
                                        <p:cTn id="403" dur="2000" fill="hold"/>
                                        <p:tgtEl>
                                          <p:spTgt spid="67"/>
                                        </p:tgtEl>
                                        <p:attrNameLst>
                                          <p:attrName>r</p:attrName>
                                        </p:attrNameLst>
                                      </p:cBhvr>
                                      <p:tavLst>
                                        <p:tav tm="0">
                                          <p:val>
                                            <p:strVal val="720"/>
                                          </p:val>
                                        </p:tav>
                                        <p:tav tm="100000">
                                          <p:val>
                                            <p:strVal val="0"/>
                                          </p:val>
                                        </p:tav>
                                      </p:tavLst>
                                    </p:anim>
                                    <p:anim calcmode="lin" valueType="num">
                                      <p:cBhvr additive="repl">
                                        <p:cTn id="404" dur="2000" fill="hold"/>
                                        <p:tgtEl>
                                          <p:spTgt spid="67"/>
                                        </p:tgtEl>
                                        <p:attrNameLst>
                                          <p:attrName>ppt_h</p:attrName>
                                        </p:attrNameLst>
                                      </p:cBhvr>
                                      <p:tavLst>
                                        <p:tav tm="0">
                                          <p:val>
                                            <p:fltVal val="0"/>
                                          </p:val>
                                        </p:tav>
                                        <p:tav tm="100000">
                                          <p:val>
                                            <p:strVal val="#ppt_h"/>
                                          </p:val>
                                        </p:tav>
                                      </p:tavLst>
                                    </p:anim>
                                    <p:anim calcmode="lin" valueType="num">
                                      <p:cBhvr additive="repl">
                                        <p:cTn id="405" dur="2000" fill="hold"/>
                                        <p:tgtEl>
                                          <p:spTgt spid="6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68" name=""/>
          <p:cNvSpPr/>
          <p:nvPr/>
        </p:nvSpPr>
        <p:spPr>
          <a:xfrm>
            <a:off x="1763640" y="260280"/>
            <a:ext cx="7210440" cy="1143000"/>
          </a:xfrm>
          <a:prstGeom prst="rect">
            <a:avLst/>
          </a:prstGeom>
          <a:noFill/>
          <a:ln w="0">
            <a:noFill/>
          </a:ln>
        </p:spPr>
        <p:style>
          <a:lnRef idx="0"/>
          <a:fillRef idx="0"/>
          <a:effectRef idx="0"/>
          <a:fontRef idx="minor"/>
        </p:style>
        <p:txBody>
          <a:bodyPr anchor="ctr">
            <a:noAutofit/>
          </a:bodyPr>
          <a:p>
            <a:pPr algn="ctr">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US" sz="4400" strike="noStrike" u="none">
                <a:solidFill>
                  <a:srgbClr val="ff0000"/>
                </a:solidFill>
                <a:effectLst/>
                <a:uFillTx/>
                <a:latin typeface="Arial"/>
              </a:rPr>
              <a:t>Why do we use bells?</a:t>
            </a:r>
            <a:endParaRPr b="0" lang="el-GR" sz="4400" strike="noStrike" u="none">
              <a:solidFill>
                <a:srgbClr val="000000"/>
              </a:solidFill>
              <a:effectLst/>
              <a:uFillTx/>
              <a:latin typeface="Arial"/>
            </a:endParaRPr>
          </a:p>
        </p:txBody>
      </p:sp>
      <p:sp>
        <p:nvSpPr>
          <p:cNvPr id="69" name=""/>
          <p:cNvSpPr/>
          <p:nvPr/>
        </p:nvSpPr>
        <p:spPr>
          <a:xfrm>
            <a:off x="250920" y="1724040"/>
            <a:ext cx="8496360" cy="4657680"/>
          </a:xfrm>
          <a:prstGeom prst="rect">
            <a:avLst/>
          </a:prstGeom>
          <a:noFill/>
          <a:ln w="0">
            <a:noFill/>
          </a:ln>
        </p:spPr>
        <p:style>
          <a:lnRef idx="0"/>
          <a:fillRef idx="0"/>
          <a:effectRef idx="0"/>
          <a:fontRef idx="minor"/>
        </p:style>
        <p:txBody>
          <a:bodyPr anchor="t">
            <a:noAutofit/>
          </a:bodyPr>
          <a:p>
            <a:pPr marL="343080" indent="-343080">
              <a:lnSpc>
                <a:spcPct val="90000"/>
              </a:lnSpc>
              <a:spcBef>
                <a:spcPts val="612"/>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l-GR" sz="2400" strike="noStrike" u="none">
              <a:solidFill>
                <a:srgbClr val="000000"/>
              </a:solidFill>
              <a:effectLst/>
              <a:uFillTx/>
              <a:latin typeface="Arial"/>
            </a:endParaRPr>
          </a:p>
          <a:p>
            <a:pPr marL="343080" indent="-343080">
              <a:lnSpc>
                <a:spcPct val="90000"/>
              </a:lnSpc>
              <a:spcBef>
                <a:spcPts val="612"/>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US" sz="2400" strike="noStrike" u="none">
                <a:solidFill>
                  <a:srgbClr val="993366"/>
                </a:solidFill>
                <a:effectLst/>
                <a:uFillTx/>
                <a:latin typeface="Comic Sans MS"/>
              </a:rPr>
              <a:t>   </a:t>
            </a:r>
            <a:r>
              <a:rPr b="1" lang="en-US" sz="2800" strike="noStrike" u="none">
                <a:solidFill>
                  <a:srgbClr val="993366"/>
                </a:solidFill>
                <a:effectLst/>
                <a:uFillTx/>
                <a:latin typeface="Comic Sans MS"/>
              </a:rPr>
              <a:t>Ringing of bells at Christmastime is from pagan mid-winter celebrations. When the earth was cold and the sun was dying, evil spirits were thought to be powerful. One of the ways to drive them off was by making a great deal of noise. On Christmas Eve in medieval times, the bells warned the devil of the birth of Jesus. For an hour before midnight, the bells sounded sad. Then, at midnight, they sounded happy to announce the death of evil and the birth of Jesus.</a:t>
            </a:r>
            <a:r>
              <a:rPr b="1" lang="en-US" sz="2800" strike="noStrike" u="none">
                <a:solidFill>
                  <a:srgbClr val="993366"/>
                </a:solidFill>
                <a:effectLst/>
                <a:uFillTx/>
                <a:latin typeface="바탕"/>
              </a:rPr>
              <a:t> </a:t>
            </a:r>
            <a:br>
              <a:rPr sz="2400"/>
            </a:br>
            <a:endParaRPr b="0" lang="el-GR" sz="2800" strike="noStrike" u="none">
              <a:solidFill>
                <a:srgbClr val="000000"/>
              </a:solidFill>
              <a:effectLst/>
              <a:uFillTx/>
              <a:latin typeface="Arial"/>
            </a:endParaRPr>
          </a:p>
        </p:txBody>
      </p:sp>
      <p:pic>
        <p:nvPicPr>
          <p:cNvPr id="70" name="" descr=""/>
          <p:cNvPicPr/>
          <p:nvPr/>
        </p:nvPicPr>
        <p:blipFill>
          <a:blip r:embed="rId2"/>
          <a:stretch/>
        </p:blipFill>
        <p:spPr>
          <a:xfrm>
            <a:off x="395280" y="333360"/>
            <a:ext cx="1467000" cy="1465200"/>
          </a:xfrm>
          <a:prstGeom prst="rect">
            <a:avLst/>
          </a:prstGeom>
          <a:noFill/>
          <a:ln w="0">
            <a:noFill/>
          </a:ln>
        </p:spPr>
      </p:pic>
    </p:spTree>
  </p:cSld>
  <p:timing>
    <p:tnLst>
      <p:par>
        <p:cTn id="406" dur="indefinite" restart="never" nodeType="tmRoot">
          <p:childTnLst>
            <p:seq>
              <p:cTn id="407" dur="indefinite" nodeType="mainSeq">
                <p:childTnLst>
                  <p:par>
                    <p:cTn id="408" dur="indefinite" nodeType="clickEffect" fill="hold">
                      <p:stCondLst>
                        <p:cond delay="indefinite"/>
                      </p:stCondLst>
                      <p:childTnLst>
                        <p:par>
                          <p:cTn id="409" dur="indefinite" nodeType="withEffect" fill="hold">
                            <p:stCondLst>
                              <p:cond delay="0"/>
                            </p:stCondLst>
                            <p:childTnLst>
                              <p:par>
                                <p:cTn id="410" nodeType="clickEffect" fill="hold" presetClass="entr" presetID="27">
                                  <p:stCondLst>
                                    <p:cond delay="0"/>
                                  </p:stCondLst>
                                  <p:iterate type="lt">
                                    <p:tmAbs val="250"/>
                                  </p:iterate>
                                  <p:childTnLst>
                                    <p:set>
                                      <p:cBhvr>
                                        <p:cTn id="411" dur="1" fill="hold">
                                          <p:stCondLst>
                                            <p:cond delay="0"/>
                                          </p:stCondLst>
                                        </p:cTn>
                                        <p:tgtEl>
                                          <p:spTgt spid="68"/>
                                        </p:tgtEl>
                                        <p:attrNameLst>
                                          <p:attrName>style.visibility</p:attrName>
                                        </p:attrNameLst>
                                      </p:cBhvr>
                                      <p:to>
                                        <p:strVal val="visible"/>
                                      </p:to>
                                    </p:set>
                                    <p:anim calcmode="discrete" valueType="clr">
                                      <p:cBhvr additive="repl">
                                        <p:cTn id="412" dur="500"/>
                                        <p:tgtEl>
                                          <p:spTgt spid="68"/>
                                        </p:tgtEl>
                                        <p:attrNameLst>
                                          <p:attrName>style.color</p:attrName>
                                        </p:attrNameLst>
                                      </p:cBhvr>
                                      <p:tavLst>
                                        <p:tav tm="0">
                                          <p:val>
                                            <p:strVal val="rgb(0,51,51)"/>
                                          </p:val>
                                        </p:tav>
                                        <p:tav tm="50000">
                                          <p:val>
                                            <p:strVal val="rgb(0,-103,0)"/>
                                          </p:val>
                                        </p:tav>
                                      </p:tavLst>
                                    </p:anim>
                                    <p:anim calcmode="discrete" valueType="clr">
                                      <p:cBhvr additive="repl">
                                        <p:cTn id="413" dur="500"/>
                                        <p:tgtEl>
                                          <p:spTgt spid="68"/>
                                        </p:tgtEl>
                                        <p:attrNameLst>
                                          <p:attrName>fillcolor</p:attrName>
                                        </p:attrNameLst>
                                      </p:cBhvr>
                                      <p:tavLst>
                                        <p:tav tm="0">
                                          <p:val>
                                            <p:strVal val="rgb(0,51,51)"/>
                                          </p:val>
                                        </p:tav>
                                        <p:tav tm="50000">
                                          <p:val>
                                            <p:strVal val="rgb(0,-103,0)"/>
                                          </p:val>
                                        </p:tav>
                                      </p:tavLst>
                                    </p:anim>
                                    <p:set>
                                      <p:cBhvr>
                                        <p:cTn id="414" dur="500"/>
                                        <p:tgtEl>
                                          <p:spTgt spid="68"/>
                                        </p:tgtEl>
                                        <p:attrNameLst>
                                          <p:attrName>fill.type</p:attrName>
                                        </p:attrNameLst>
                                      </p:cBhvr>
                                      <p:to>
                                        <p:strVal val="solid"/>
                                      </p:to>
                                    </p:set>
                                  </p:childTnLst>
                                </p:cTn>
                              </p:par>
                            </p:childTnLst>
                          </p:cTn>
                        </p:par>
                      </p:childTnLst>
                    </p:cTn>
                  </p:par>
                  <p:par>
                    <p:cTn id="415" dur="indefinite" nodeType="clickEffect" fill="hold">
                      <p:stCondLst>
                        <p:cond delay="indefinite"/>
                      </p:stCondLst>
                      <p:childTnLst>
                        <p:par>
                          <p:cTn id="416" dur="indefinite" nodeType="withEffect" fill="hold">
                            <p:stCondLst>
                              <p:cond delay="0"/>
                            </p:stCondLst>
                            <p:childTnLst>
                              <p:par>
                                <p:cTn id="417" dur="indefinite" nodeType="clickEffect" fill="hold" presetClass="entr" presetID="7" presetSubtype="4">
                                  <p:stCondLst>
                                    <p:cond delay="0"/>
                                  </p:stCondLst>
                                  <p:childTnLst>
                                    <p:set>
                                      <p:cBhvr>
                                        <p:cTn id="418" dur="1" fill="hold">
                                          <p:stCondLst>
                                            <p:cond delay="0"/>
                                          </p:stCondLst>
                                        </p:cTn>
                                        <p:tgtEl>
                                          <p:spTgt spid="69">
                                            <p:txEl>
                                              <p:pRg st="1" end="1"/>
                                            </p:txEl>
                                          </p:spTgt>
                                        </p:tgtEl>
                                        <p:attrNameLst>
                                          <p:attrName>style.visibility</p:attrName>
                                        </p:attrNameLst>
                                      </p:cBhvr>
                                      <p:to>
                                        <p:strVal val="visible"/>
                                      </p:to>
                                    </p:set>
                                    <p:anim calcmode="lin" valueType="num">
                                      <p:cBhvr additive="repl">
                                        <p:cTn id="419" dur="5000" fill="hold"/>
                                        <p:tgtEl>
                                          <p:spTgt spid="69">
                                            <p:txEl>
                                              <p:pRg st="1" end="1"/>
                                            </p:txEl>
                                          </p:spTgt>
                                        </p:tgtEl>
                                        <p:attrNameLst>
                                          <p:attrName>ppt_x</p:attrName>
                                        </p:attrNameLst>
                                      </p:cBhvr>
                                      <p:tavLst>
                                        <p:tav tm="0">
                                          <p:val>
                                            <p:strVal val="#ppt_x"/>
                                          </p:val>
                                        </p:tav>
                                        <p:tav tm="100000">
                                          <p:val>
                                            <p:strVal val="#ppt_x"/>
                                          </p:val>
                                        </p:tav>
                                      </p:tavLst>
                                    </p:anim>
                                    <p:anim calcmode="lin" valueType="num">
                                      <p:cBhvr additive="repl">
                                        <p:cTn id="420" dur="5000" fill="hold"/>
                                        <p:tgtEl>
                                          <p:spTgt spid="6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71" name=""/>
          <p:cNvSpPr/>
          <p:nvPr/>
        </p:nvSpPr>
        <p:spPr>
          <a:xfrm>
            <a:off x="250920" y="476280"/>
            <a:ext cx="8642160" cy="1143000"/>
          </a:xfrm>
          <a:prstGeom prst="rect">
            <a:avLst/>
          </a:prstGeom>
          <a:noFill/>
          <a:ln w="0">
            <a:noFill/>
          </a:ln>
        </p:spPr>
        <p:style>
          <a:lnRef idx="0"/>
          <a:fillRef idx="0"/>
          <a:effectRef idx="0"/>
          <a:fontRef idx="minor"/>
        </p:style>
        <p:txBody>
          <a:bodyPr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2400" strike="noStrike" u="none">
                <a:solidFill>
                  <a:srgbClr val="660066"/>
                </a:solidFill>
                <a:effectLst/>
                <a:uFillTx/>
                <a:latin typeface="Comic Sans MS"/>
              </a:rPr>
              <a:t>A candy maker in Indiana made the candy cane to incorporate symbols of the birth, ministry and death of Jesus.</a:t>
            </a:r>
            <a:endParaRPr b="0" lang="el-GR" sz="2400" strike="noStrike" u="none">
              <a:solidFill>
                <a:srgbClr val="000000"/>
              </a:solidFill>
              <a:effectLst/>
              <a:uFillTx/>
              <a:latin typeface="Arial"/>
            </a:endParaRPr>
          </a:p>
        </p:txBody>
      </p:sp>
      <p:sp>
        <p:nvSpPr>
          <p:cNvPr id="72" name=""/>
          <p:cNvSpPr/>
          <p:nvPr/>
        </p:nvSpPr>
        <p:spPr>
          <a:xfrm>
            <a:off x="0" y="1600200"/>
            <a:ext cx="9144000" cy="1252440"/>
          </a:xfrm>
          <a:prstGeom prst="rect">
            <a:avLst/>
          </a:prstGeom>
          <a:noFill/>
          <a:ln w="0">
            <a:noFill/>
          </a:ln>
        </p:spPr>
        <p:style>
          <a:lnRef idx="0"/>
          <a:fillRef idx="0"/>
          <a:effectRef idx="0"/>
          <a:fontRef idx="minor"/>
        </p:style>
        <p:txBody>
          <a:bodyPr anchor="t">
            <a:noAutofit/>
          </a:bodyPr>
          <a:p>
            <a:pPr marL="343080" indent="-343080">
              <a:lnSpc>
                <a:spcPct val="100000"/>
              </a:lnSpc>
              <a:spcBef>
                <a:spcPts val="612"/>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2400" strike="noStrike" u="none">
                <a:solidFill>
                  <a:srgbClr val="cc3399"/>
                </a:solidFill>
                <a:effectLst/>
                <a:uFillTx/>
                <a:latin typeface="Comic Sans MS"/>
              </a:rPr>
              <a:t>&lt;&gt;The white is the goodness of Jesus, and the hardness of the candy is the firmness of the promises of God.</a:t>
            </a:r>
            <a:endParaRPr b="0" lang="el-GR" sz="2400" strike="noStrike" u="none">
              <a:solidFill>
                <a:srgbClr val="000000"/>
              </a:solidFill>
              <a:effectLst/>
              <a:uFillTx/>
              <a:latin typeface="Arial"/>
            </a:endParaRPr>
          </a:p>
        </p:txBody>
      </p:sp>
      <p:sp>
        <p:nvSpPr>
          <p:cNvPr id="73" name=""/>
          <p:cNvSpPr/>
          <p:nvPr/>
        </p:nvSpPr>
        <p:spPr>
          <a:xfrm>
            <a:off x="0" y="2565360"/>
            <a:ext cx="9144000" cy="825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2400" strike="noStrike" u="none">
                <a:solidFill>
                  <a:srgbClr val="ff00ff"/>
                </a:solidFill>
                <a:effectLst/>
                <a:uFillTx/>
                <a:latin typeface="Comic Sans MS"/>
              </a:rPr>
              <a:t>&lt;&gt;The shape is the letter J for Jesus, and also represents the staff of the shepherds to help sheep in rough places.</a:t>
            </a:r>
            <a:endParaRPr b="0" lang="el-GR" sz="2400" strike="noStrike" u="none">
              <a:solidFill>
                <a:srgbClr val="000000"/>
              </a:solidFill>
              <a:effectLst/>
              <a:uFillTx/>
              <a:latin typeface="Arial"/>
            </a:endParaRPr>
          </a:p>
        </p:txBody>
      </p:sp>
      <p:sp>
        <p:nvSpPr>
          <p:cNvPr id="74" name=""/>
          <p:cNvSpPr/>
          <p:nvPr/>
        </p:nvSpPr>
        <p:spPr>
          <a:xfrm>
            <a:off x="250920" y="3500280"/>
            <a:ext cx="8893080" cy="1191240"/>
          </a:xfrm>
          <a:prstGeom prst="rect">
            <a:avLst/>
          </a:prstGeom>
          <a:noFill/>
          <a:ln w="0">
            <a:noFill/>
          </a:ln>
        </p:spPr>
        <p:style>
          <a:lnRef idx="0"/>
          <a:fillRef idx="0"/>
          <a:effectRef idx="0"/>
          <a:fontRef idx="minor"/>
        </p:style>
        <p:txBody>
          <a:bodyPr lIns="90000" rIns="90000" tIns="46800" bIns="46800" anchor="t">
            <a:spAutoFit/>
          </a:bodyPr>
          <a:p>
            <a:pPr>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2400" strike="noStrike" u="none">
                <a:solidFill>
                  <a:srgbClr val="990000"/>
                </a:solidFill>
                <a:effectLst/>
                <a:uFillTx/>
                <a:latin typeface="Arial"/>
              </a:rPr>
              <a:t>&lt;&gt;The red is for the blood, because Jesus later died for his beliefs and teachings. </a:t>
            </a:r>
            <a:br>
              <a:rPr sz="2400"/>
            </a:br>
            <a:endParaRPr b="0" lang="el-GR" sz="2400" strike="noStrike" u="none">
              <a:solidFill>
                <a:srgbClr val="000000"/>
              </a:solidFill>
              <a:effectLst/>
              <a:uFillTx/>
              <a:latin typeface="Arial"/>
            </a:endParaRPr>
          </a:p>
        </p:txBody>
      </p:sp>
      <p:pic>
        <p:nvPicPr>
          <p:cNvPr id="75" name="" descr=""/>
          <p:cNvPicPr/>
          <p:nvPr/>
        </p:nvPicPr>
        <p:blipFill>
          <a:blip r:embed="rId2"/>
          <a:stretch/>
        </p:blipFill>
        <p:spPr>
          <a:xfrm>
            <a:off x="3780000" y="4125960"/>
            <a:ext cx="3816360" cy="2732040"/>
          </a:xfrm>
          <a:prstGeom prst="rect">
            <a:avLst/>
          </a:prstGeom>
          <a:noFill/>
          <a:ln w="0">
            <a:noFill/>
          </a:ln>
        </p:spPr>
      </p:pic>
      <p:sp>
        <p:nvSpPr>
          <p:cNvPr id="76" name=""/>
          <p:cNvSpPr/>
          <p:nvPr/>
        </p:nvSpPr>
        <p:spPr>
          <a:xfrm>
            <a:off x="2917800" y="0"/>
            <a:ext cx="3165120" cy="581760"/>
          </a:xfrm>
          <a:prstGeom prst="rect">
            <a:avLst/>
          </a:prstGeom>
          <a:noFill/>
          <a:ln w="0">
            <a:noFill/>
          </a:ln>
        </p:spPr>
        <p:style>
          <a:lnRef idx="0"/>
          <a:fillRef idx="0"/>
          <a:effectRef idx="0"/>
          <a:fontRef idx="minor"/>
        </p:style>
        <p:txBody>
          <a:bodyPr wrap="none" lIns="90000" rIns="90000" tIns="46800" bIns="46800" anchor="t">
            <a:spAutoFit/>
          </a:bodyPr>
          <a:p>
            <a:pPr>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GB" sz="3200" strike="noStrike" u="none">
                <a:solidFill>
                  <a:srgbClr val="ff3300"/>
                </a:solidFill>
                <a:effectLst/>
                <a:uFillTx/>
                <a:latin typeface="Arial"/>
              </a:rPr>
              <a:t>CANDY CANES</a:t>
            </a:r>
            <a:endParaRPr b="0" lang="el-GR" sz="3200" strike="noStrike" u="none">
              <a:solidFill>
                <a:srgbClr val="000000"/>
              </a:solidFill>
              <a:effectLst/>
              <a:uFillTx/>
              <a:latin typeface="Arial"/>
            </a:endParaRPr>
          </a:p>
        </p:txBody>
      </p:sp>
    </p:spTree>
  </p:cSld>
  <p:timing>
    <p:tnLst>
      <p:par>
        <p:cTn id="421" dur="indefinite" restart="never" nodeType="tmRoot">
          <p:childTnLst>
            <p:seq>
              <p:cTn id="422" dur="indefinite" nodeType="mainSeq">
                <p:childTnLst>
                  <p:par>
                    <p:cTn id="423" dur="indefinite" nodeType="clickEffect" fill="hold">
                      <p:stCondLst>
                        <p:cond delay="indefinite"/>
                      </p:stCondLst>
                      <p:childTnLst>
                        <p:par>
                          <p:cTn id="424" dur="indefinite" nodeType="withEffect" fill="hold">
                            <p:stCondLst>
                              <p:cond delay="0"/>
                            </p:stCondLst>
                            <p:childTnLst>
                              <p:par>
                                <p:cTn id="425" dur="indefinite" nodeType="clickEffect" fill="hold" presetClass="entr" presetID="3" presetSubtype="10">
                                  <p:stCondLst>
                                    <p:cond delay="0"/>
                                  </p:stCondLst>
                                  <p:childTnLst>
                                    <p:set>
                                      <p:cBhvr>
                                        <p:cTn id="426" dur="1" fill="hold">
                                          <p:stCondLst>
                                            <p:cond delay="0"/>
                                          </p:stCondLst>
                                        </p:cTn>
                                        <p:tgtEl>
                                          <p:spTgt spid="76"/>
                                        </p:tgtEl>
                                        <p:attrNameLst>
                                          <p:attrName>style.visibility</p:attrName>
                                        </p:attrNameLst>
                                      </p:cBhvr>
                                      <p:to>
                                        <p:strVal val="visible"/>
                                      </p:to>
                                    </p:set>
                                    <p:animEffect filter="blinds(horizontal)" transition="in">
                                      <p:cBhvr additive="repl">
                                        <p:cTn id="427" dur="500"/>
                                        <p:tgtEl>
                                          <p:spTgt spid="76"/>
                                        </p:tgtEl>
                                      </p:cBhvr>
                                    </p:animEffect>
                                  </p:childTnLst>
                                </p:cTn>
                              </p:par>
                            </p:childTnLst>
                          </p:cTn>
                        </p:par>
                      </p:childTnLst>
                    </p:cTn>
                  </p:par>
                  <p:par>
                    <p:cTn id="428" dur="indefinite" nodeType="clickEffect" fill="hold">
                      <p:stCondLst>
                        <p:cond delay="indefinite"/>
                      </p:stCondLst>
                      <p:childTnLst>
                        <p:par>
                          <p:cTn id="429" dur="indefinite" nodeType="withEffect" fill="hold">
                            <p:stCondLst>
                              <p:cond delay="0"/>
                            </p:stCondLst>
                            <p:childTnLst>
                              <p:par>
                                <p:cTn id="430" dur="indefinite" nodeType="clickEffect" fill="hold" presetClass="entr" presetID="7" presetSubtype="4">
                                  <p:stCondLst>
                                    <p:cond delay="0"/>
                                  </p:stCondLst>
                                  <p:childTnLst>
                                    <p:set>
                                      <p:cBhvr>
                                        <p:cTn id="431" dur="1" fill="hold">
                                          <p:stCondLst>
                                            <p:cond delay="0"/>
                                          </p:stCondLst>
                                        </p:cTn>
                                        <p:tgtEl>
                                          <p:spTgt spid="75"/>
                                        </p:tgtEl>
                                        <p:attrNameLst>
                                          <p:attrName>style.visibility</p:attrName>
                                        </p:attrNameLst>
                                      </p:cBhvr>
                                      <p:to>
                                        <p:strVal val="visible"/>
                                      </p:to>
                                    </p:set>
                                    <p:anim calcmode="lin" valueType="num">
                                      <p:cBhvr additive="repl">
                                        <p:cTn id="432" dur="5000" fill="hold"/>
                                        <p:tgtEl>
                                          <p:spTgt spid="75"/>
                                        </p:tgtEl>
                                        <p:attrNameLst>
                                          <p:attrName>ppt_x</p:attrName>
                                        </p:attrNameLst>
                                      </p:cBhvr>
                                      <p:tavLst>
                                        <p:tav tm="0">
                                          <p:val>
                                            <p:strVal val="#ppt_x"/>
                                          </p:val>
                                        </p:tav>
                                        <p:tav tm="100000">
                                          <p:val>
                                            <p:strVal val="#ppt_x"/>
                                          </p:val>
                                        </p:tav>
                                      </p:tavLst>
                                    </p:anim>
                                    <p:anim calcmode="lin" valueType="num">
                                      <p:cBhvr additive="repl">
                                        <p:cTn id="433" dur="50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434" dur="indefinite" nodeType="clickEffect" fill="hold">
                      <p:stCondLst>
                        <p:cond delay="indefinite"/>
                      </p:stCondLst>
                      <p:childTnLst>
                        <p:par>
                          <p:cTn id="435" dur="indefinite" nodeType="withEffect" fill="hold">
                            <p:stCondLst>
                              <p:cond delay="0"/>
                            </p:stCondLst>
                            <p:childTnLst>
                              <p:par>
                                <p:cTn id="436" dur="indefinite" nodeType="clickEffect" fill="hold" presetClass="entr" presetID="2" presetSubtype="4">
                                  <p:stCondLst>
                                    <p:cond delay="0"/>
                                  </p:stCondLst>
                                  <p:childTnLst>
                                    <p:set>
                                      <p:cBhvr>
                                        <p:cTn id="437" dur="1" fill="hold">
                                          <p:stCondLst>
                                            <p:cond delay="0"/>
                                          </p:stCondLst>
                                        </p:cTn>
                                        <p:tgtEl>
                                          <p:spTgt spid="71"/>
                                        </p:tgtEl>
                                        <p:attrNameLst>
                                          <p:attrName>style.visibility</p:attrName>
                                        </p:attrNameLst>
                                      </p:cBhvr>
                                      <p:to>
                                        <p:strVal val="visible"/>
                                      </p:to>
                                    </p:set>
                                    <p:anim calcmode="lin" valueType="num">
                                      <p:cBhvr additive="repl">
                                        <p:cTn id="438" dur="2000" fill="hold"/>
                                        <p:tgtEl>
                                          <p:spTgt spid="71"/>
                                        </p:tgtEl>
                                        <p:attrNameLst>
                                          <p:attrName>ppt_x</p:attrName>
                                        </p:attrNameLst>
                                      </p:cBhvr>
                                      <p:tavLst>
                                        <p:tav tm="0">
                                          <p:val>
                                            <p:strVal val="#ppt_x"/>
                                          </p:val>
                                        </p:tav>
                                        <p:tav tm="100000">
                                          <p:val>
                                            <p:strVal val="#ppt_x"/>
                                          </p:val>
                                        </p:tav>
                                      </p:tavLst>
                                    </p:anim>
                                    <p:anim calcmode="lin" valueType="num">
                                      <p:cBhvr additive="repl">
                                        <p:cTn id="439" dur="20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440" dur="indefinite" nodeType="clickEffect" fill="hold">
                      <p:stCondLst>
                        <p:cond delay="indefinite"/>
                      </p:stCondLst>
                      <p:childTnLst>
                        <p:par>
                          <p:cTn id="441" dur="indefinite" nodeType="withEffect" fill="hold">
                            <p:stCondLst>
                              <p:cond delay="0"/>
                            </p:stCondLst>
                            <p:childTnLst>
                              <p:par>
                                <p:cTn id="442" dur="indefinite" nodeType="clickEffect" fill="hold" presetClass="entr" presetID="15">
                                  <p:stCondLst>
                                    <p:cond delay="0"/>
                                  </p:stCondLst>
                                  <p:childTnLst>
                                    <p:set>
                                      <p:cBhvr>
                                        <p:cTn id="443" dur="1" fill="hold">
                                          <p:stCondLst>
                                            <p:cond delay="0"/>
                                          </p:stCondLst>
                                        </p:cTn>
                                        <p:tgtEl>
                                          <p:spTgt spid="72">
                                            <p:txEl>
                                              <p:pRg st="0" end="0"/>
                                            </p:txEl>
                                          </p:spTgt>
                                        </p:tgtEl>
                                        <p:attrNameLst>
                                          <p:attrName>style.visibility</p:attrName>
                                        </p:attrNameLst>
                                      </p:cBhvr>
                                      <p:to>
                                        <p:strVal val="visible"/>
                                      </p:to>
                                    </p:set>
                                    <p:anim calcmode="lin" valueType="num">
                                      <p:cBhvr additive="repl">
                                        <p:cTn id="444" dur="2000" fill="hold"/>
                                        <p:tgtEl>
                                          <p:spTgt spid="72">
                                            <p:txEl>
                                              <p:pRg st="0" end="0"/>
                                            </p:txEl>
                                          </p:spTgt>
                                        </p:tgtEl>
                                        <p:attrNameLst>
                                          <p:attrName>ppt_w</p:attrName>
                                        </p:attrNameLst>
                                      </p:cBhvr>
                                      <p:tavLst>
                                        <p:tav tm="0">
                                          <p:val>
                                            <p:fltVal val="0"/>
                                          </p:val>
                                        </p:tav>
                                        <p:tav tm="100000">
                                          <p:val>
                                            <p:strVal val="#ppt_w"/>
                                          </p:val>
                                        </p:tav>
                                      </p:tavLst>
                                    </p:anim>
                                    <p:anim calcmode="lin" valueType="num">
                                      <p:cBhvr additive="repl">
                                        <p:cTn id="445" dur="2000" fill="hold"/>
                                        <p:tgtEl>
                                          <p:spTgt spid="72">
                                            <p:txEl>
                                              <p:pRg st="0" end="0"/>
                                            </p:txEl>
                                          </p:spTgt>
                                        </p:tgtEl>
                                        <p:attrNameLst>
                                          <p:attrName>ppt_h</p:attrName>
                                        </p:attrNameLst>
                                      </p:cBhvr>
                                      <p:tavLst>
                                        <p:tav tm="0">
                                          <p:val>
                                            <p:fltVal val="0"/>
                                          </p:val>
                                        </p:tav>
                                        <p:tav tm="100000">
                                          <p:val>
                                            <p:strVal val="#ppt_h"/>
                                          </p:val>
                                        </p:tav>
                                      </p:tavLst>
                                    </p:anim>
                                    <p:anim calcmode="lin" valueType="num">
                                      <p:cBhvr additive="repl">
                                        <p:cTn id="446" dur="2000" fill="hold"/>
                                        <p:tgtEl>
                                          <p:spTgt spid="72">
                                            <p:txEl>
                                              <p:pRg st="0" end="0"/>
                                            </p:txEl>
                                          </p:spTgt>
                                        </p:tgtEl>
                                        <p:attrNameLst>
                                          <p:attrName>ppt_x</p:attrName>
                                        </p:attrNameLst>
                                      </p:cBhvr>
                                      <p:tavLst>
                                        <p:tav fmla="x+(cos(-2*pi*(1-$))*-x-sin(-2*pi*(1-$))*(1-y))*(1-$)" tm="0">
                                          <p:val>
                                            <p:fltVal val="0"/>
                                          </p:val>
                                        </p:tav>
                                        <p:tav fmla="x+(cos(-2*pi*(1-$))*-x-sin(-2*pi*(1-$))*(1-y))*(1-$)" tm="100000">
                                          <p:val>
                                            <p:fltVal val="1"/>
                                          </p:val>
                                        </p:tav>
                                      </p:tavLst>
                                    </p:anim>
                                    <p:anim calcmode="lin" valueType="num">
                                      <p:cBhvr additive="repl">
                                        <p:cTn id="447" dur="2000" fill="hold"/>
                                        <p:tgtEl>
                                          <p:spTgt spid="72">
                                            <p:txEl>
                                              <p:pRg st="0" end="0"/>
                                            </p:txEl>
                                          </p:spTgt>
                                        </p:tgtEl>
                                        <p:attrNameLst>
                                          <p:attrName>ppt_y</p:attrName>
                                        </p:attrNameLst>
                                      </p:cBhvr>
                                      <p:tavLst>
                                        <p:tav fmla="y+(sin(-2*pi*(1-$))*-x+cos(-2*pi*(1-$))*(1-y))*(1-$)" tm="0">
                                          <p:val>
                                            <p:fltVal val="0"/>
                                          </p:val>
                                        </p:tav>
                                        <p:tav fmla="y+(sin(-2*pi*(1-$))*-x+cos(-2*pi*(1-$))*(1-y))*(1-$)" tm="100000">
                                          <p:val>
                                            <p:fltVal val="1"/>
                                          </p:val>
                                        </p:tav>
                                      </p:tavLst>
                                    </p:anim>
                                  </p:childTnLst>
                                </p:cTn>
                              </p:par>
                            </p:childTnLst>
                          </p:cTn>
                        </p:par>
                      </p:childTnLst>
                    </p:cTn>
                  </p:par>
                  <p:par>
                    <p:cTn id="448" dur="indefinite" nodeType="clickEffect" fill="hold">
                      <p:stCondLst>
                        <p:cond delay="indefinite"/>
                      </p:stCondLst>
                      <p:childTnLst>
                        <p:par>
                          <p:cTn id="449" dur="indefinite" nodeType="withEffect" fill="hold">
                            <p:stCondLst>
                              <p:cond delay="0"/>
                            </p:stCondLst>
                            <p:childTnLst>
                              <p:par>
                                <p:cTn id="450" dur="indefinite" nodeType="clickEffect" fill="hold" presetClass="entr" presetID="49">
                                  <p:stCondLst>
                                    <p:cond delay="0"/>
                                  </p:stCondLst>
                                  <p:childTnLst>
                                    <p:set>
                                      <p:cBhvr>
                                        <p:cTn id="451" dur="1" fill="hold">
                                          <p:stCondLst>
                                            <p:cond delay="0"/>
                                          </p:stCondLst>
                                        </p:cTn>
                                        <p:tgtEl>
                                          <p:spTgt spid="73"/>
                                        </p:tgtEl>
                                        <p:attrNameLst>
                                          <p:attrName>style.visibility</p:attrName>
                                        </p:attrNameLst>
                                      </p:cBhvr>
                                      <p:to>
                                        <p:strVal val="visible"/>
                                      </p:to>
                                    </p:set>
                                    <p:anim calcmode="lin" valueType="num">
                                      <p:cBhvr additive="repl">
                                        <p:cTn id="452" dur="2000" fill="hold"/>
                                        <p:tgtEl>
                                          <p:spTgt spid="73"/>
                                        </p:tgtEl>
                                        <p:attrNameLst>
                                          <p:attrName>ppt_w</p:attrName>
                                        </p:attrNameLst>
                                      </p:cBhvr>
                                      <p:tavLst>
                                        <p:tav tm="0">
                                          <p:val>
                                            <p:fltVal val="0"/>
                                          </p:val>
                                        </p:tav>
                                        <p:tav tm="100000">
                                          <p:val>
                                            <p:strVal val="#ppt_w"/>
                                          </p:val>
                                        </p:tav>
                                      </p:tavLst>
                                    </p:anim>
                                    <p:anim calcmode="lin" valueType="num">
                                      <p:cBhvr additive="repl">
                                        <p:cTn id="453" dur="2000" fill="hold"/>
                                        <p:tgtEl>
                                          <p:spTgt spid="73"/>
                                        </p:tgtEl>
                                        <p:attrNameLst>
                                          <p:attrName>ppt_h</p:attrName>
                                        </p:attrNameLst>
                                      </p:cBhvr>
                                      <p:tavLst>
                                        <p:tav tm="0">
                                          <p:val>
                                            <p:fltVal val="0"/>
                                          </p:val>
                                        </p:tav>
                                        <p:tav tm="100000">
                                          <p:val>
                                            <p:strVal val="#ppt_h"/>
                                          </p:val>
                                        </p:tav>
                                      </p:tavLst>
                                    </p:anim>
                                    <p:anim calcmode="lin" valueType="num">
                                      <p:cBhvr additive="repl">
                                        <p:cTn id="454" dur="2000" fill="hold"/>
                                        <p:tgtEl>
                                          <p:spTgt spid="73"/>
                                        </p:tgtEl>
                                        <p:attrNameLst>
                                          <p:attrName>r</p:attrName>
                                        </p:attrNameLst>
                                      </p:cBhvr>
                                      <p:tavLst>
                                        <p:tav tm="0">
                                          <p:val>
                                            <p:strVal val="360"/>
                                          </p:val>
                                        </p:tav>
                                        <p:tav tm="100000">
                                          <p:val>
                                            <p:strVal val="0"/>
                                          </p:val>
                                        </p:tav>
                                      </p:tavLst>
                                    </p:anim>
                                    <p:animEffect filter="fade" transition="in">
                                      <p:cBhvr additive="repl">
                                        <p:cTn id="455" dur="2000"/>
                                        <p:tgtEl>
                                          <p:spTgt spid="73"/>
                                        </p:tgtEl>
                                      </p:cBhvr>
                                    </p:animEffect>
                                  </p:childTnLst>
                                </p:cTn>
                              </p:par>
                            </p:childTnLst>
                          </p:cTn>
                        </p:par>
                      </p:childTnLst>
                    </p:cTn>
                  </p:par>
                  <p:par>
                    <p:cTn id="456" dur="indefinite" nodeType="clickEffect" fill="hold">
                      <p:stCondLst>
                        <p:cond delay="indefinite"/>
                      </p:stCondLst>
                      <p:childTnLst>
                        <p:par>
                          <p:cTn id="457" dur="indefinite" nodeType="withEffect" fill="hold">
                            <p:stCondLst>
                              <p:cond delay="0"/>
                            </p:stCondLst>
                            <p:childTnLst>
                              <p:par>
                                <p:cTn id="458" dur="indefinite" nodeType="clickEffect" fill="hold" presetClass="entr" presetID="2" presetSubtype="4">
                                  <p:stCondLst>
                                    <p:cond delay="0"/>
                                  </p:stCondLst>
                                  <p:childTnLst>
                                    <p:set>
                                      <p:cBhvr>
                                        <p:cTn id="459" dur="1" fill="hold">
                                          <p:stCondLst>
                                            <p:cond delay="0"/>
                                          </p:stCondLst>
                                        </p:cTn>
                                        <p:tgtEl>
                                          <p:spTgt spid="74"/>
                                        </p:tgtEl>
                                        <p:attrNameLst>
                                          <p:attrName>style.visibility</p:attrName>
                                        </p:attrNameLst>
                                      </p:cBhvr>
                                      <p:to>
                                        <p:strVal val="visible"/>
                                      </p:to>
                                    </p:set>
                                    <p:anim calcmode="lin" valueType="num">
                                      <p:cBhvr additive="repl">
                                        <p:cTn id="460" dur="500" fill="hold"/>
                                        <p:tgtEl>
                                          <p:spTgt spid="74"/>
                                        </p:tgtEl>
                                        <p:attrNameLst>
                                          <p:attrName>ppt_x</p:attrName>
                                        </p:attrNameLst>
                                      </p:cBhvr>
                                      <p:tavLst>
                                        <p:tav tm="0">
                                          <p:val>
                                            <p:strVal val="#ppt_x"/>
                                          </p:val>
                                        </p:tav>
                                        <p:tav tm="100000">
                                          <p:val>
                                            <p:strVal val="#ppt_x"/>
                                          </p:val>
                                        </p:tav>
                                      </p:tavLst>
                                    </p:anim>
                                    <p:anim calcmode="lin" valueType="num">
                                      <p:cBhvr additive="repl">
                                        <p:cTn id="461"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77" name=""/>
          <p:cNvSpPr/>
          <p:nvPr/>
        </p:nvSpPr>
        <p:spPr>
          <a:xfrm>
            <a:off x="0" y="2060640"/>
            <a:ext cx="9144000" cy="1152360"/>
          </a:xfrm>
          <a:prstGeom prst="rect">
            <a:avLst/>
          </a:prstGeom>
          <a:noFill/>
          <a:ln w="0">
            <a:noFill/>
          </a:ln>
        </p:spPr>
        <p:style>
          <a:lnRef idx="0"/>
          <a:fillRef idx="0"/>
          <a:effectRef idx="0"/>
          <a:fontRef idx="minor"/>
        </p:style>
        <p:txBody>
          <a:bodyPr anchor="t">
            <a:noAutofit/>
          </a:bodyPr>
          <a:p>
            <a:pPr marL="343080" indent="-343080">
              <a:lnSpc>
                <a:spcPct val="90000"/>
              </a:lnSpc>
              <a:spcBef>
                <a:spcPts val="711"/>
              </a:spcBef>
              <a:spcAft>
                <a:spcPts val="11"/>
              </a:spcAft>
              <a:buClr>
                <a:srgbClr val="99336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2800" strike="noStrike" u="none">
                <a:solidFill>
                  <a:srgbClr val="993366"/>
                </a:solidFill>
                <a:effectLst/>
                <a:uFillTx/>
                <a:latin typeface="Arial"/>
              </a:rPr>
              <a:t>The light from the candle and bonfires imitated the sun, which is scarce in northern areas in winter.</a:t>
            </a:r>
            <a:endParaRPr b="0" lang="el-GR" sz="2800" strike="noStrike" u="none">
              <a:solidFill>
                <a:srgbClr val="000000"/>
              </a:solidFill>
              <a:effectLst/>
              <a:uFillTx/>
              <a:latin typeface="Arial"/>
            </a:endParaRPr>
          </a:p>
          <a:p>
            <a:pPr marL="343080" indent="-343080">
              <a:lnSpc>
                <a:spcPct val="90000"/>
              </a:lnSpc>
              <a:spcBef>
                <a:spcPts val="7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l-GR" sz="2800" strike="noStrike" u="none">
              <a:solidFill>
                <a:srgbClr val="000000"/>
              </a:solidFill>
              <a:effectLst/>
              <a:uFillTx/>
              <a:latin typeface="Arial"/>
            </a:endParaRPr>
          </a:p>
        </p:txBody>
      </p:sp>
      <p:pic>
        <p:nvPicPr>
          <p:cNvPr id="78" name="" descr=""/>
          <p:cNvPicPr/>
          <p:nvPr/>
        </p:nvPicPr>
        <p:blipFill>
          <a:blip r:embed="rId2"/>
          <a:stretch/>
        </p:blipFill>
        <p:spPr>
          <a:xfrm>
            <a:off x="0" y="0"/>
            <a:ext cx="1547640" cy="1547640"/>
          </a:xfrm>
          <a:prstGeom prst="rect">
            <a:avLst/>
          </a:prstGeom>
          <a:noFill/>
          <a:ln w="0">
            <a:noFill/>
          </a:ln>
        </p:spPr>
      </p:pic>
      <p:pic>
        <p:nvPicPr>
          <p:cNvPr id="79" name="" descr=""/>
          <p:cNvPicPr/>
          <p:nvPr/>
        </p:nvPicPr>
        <p:blipFill>
          <a:blip r:embed="rId3"/>
          <a:stretch/>
        </p:blipFill>
        <p:spPr>
          <a:xfrm>
            <a:off x="2771640" y="0"/>
            <a:ext cx="2359080" cy="2117880"/>
          </a:xfrm>
          <a:prstGeom prst="rect">
            <a:avLst/>
          </a:prstGeom>
          <a:noFill/>
          <a:ln w="0">
            <a:noFill/>
          </a:ln>
        </p:spPr>
      </p:pic>
      <p:pic>
        <p:nvPicPr>
          <p:cNvPr id="80" name="" descr=""/>
          <p:cNvPicPr/>
          <p:nvPr/>
        </p:nvPicPr>
        <p:blipFill>
          <a:blip r:embed="rId4"/>
          <a:stretch/>
        </p:blipFill>
        <p:spPr>
          <a:xfrm>
            <a:off x="7597800" y="0"/>
            <a:ext cx="1546200" cy="1844640"/>
          </a:xfrm>
          <a:prstGeom prst="rect">
            <a:avLst/>
          </a:prstGeom>
          <a:noFill/>
          <a:ln w="0">
            <a:noFill/>
          </a:ln>
        </p:spPr>
      </p:pic>
      <p:sp>
        <p:nvSpPr>
          <p:cNvPr id="81" name=""/>
          <p:cNvSpPr/>
          <p:nvPr/>
        </p:nvSpPr>
        <p:spPr>
          <a:xfrm>
            <a:off x="4788000" y="189000"/>
            <a:ext cx="2520720" cy="642600"/>
          </a:xfrm>
          <a:prstGeom prst="rect">
            <a:avLst/>
          </a:prstGeom>
          <a:noFill/>
          <a:ln w="0">
            <a:noFill/>
          </a:ln>
        </p:spPr>
        <p:style>
          <a:lnRef idx="0"/>
          <a:fillRef idx="0"/>
          <a:effectRef idx="0"/>
          <a:fontRef idx="minor"/>
        </p:style>
        <p:txBody>
          <a:bodyPr lIns="90000" rIns="90000" tIns="46800" bIns="46800" anchor="t">
            <a:spAutoFit/>
          </a:bodyPr>
          <a:p>
            <a:pPr>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3600" strike="noStrike" u="none">
                <a:solidFill>
                  <a:srgbClr val="ff3300"/>
                </a:solidFill>
                <a:effectLst/>
                <a:uFillTx/>
                <a:latin typeface="Arial"/>
              </a:rPr>
              <a:t>CANDLES</a:t>
            </a:r>
            <a:endParaRPr b="0" lang="el-GR" sz="3600" strike="noStrike" u="none">
              <a:solidFill>
                <a:srgbClr val="000000"/>
              </a:solidFill>
              <a:effectLst/>
              <a:uFillTx/>
              <a:latin typeface="Arial"/>
            </a:endParaRPr>
          </a:p>
        </p:txBody>
      </p:sp>
      <p:sp>
        <p:nvSpPr>
          <p:cNvPr id="82" name=""/>
          <p:cNvSpPr/>
          <p:nvPr/>
        </p:nvSpPr>
        <p:spPr>
          <a:xfrm>
            <a:off x="0" y="3141720"/>
            <a:ext cx="9144000" cy="2143800"/>
          </a:xfrm>
          <a:prstGeom prst="rect">
            <a:avLst/>
          </a:prstGeom>
          <a:noFill/>
          <a:ln w="0">
            <a:noFill/>
          </a:ln>
        </p:spPr>
        <p:style>
          <a:lnRef idx="0"/>
          <a:fillRef idx="0"/>
          <a:effectRef idx="0"/>
          <a:fontRef idx="minor"/>
        </p:style>
        <p:txBody>
          <a:bodyPr lIns="90000" rIns="90000" tIns="46800" bIns="46800" anchor="t">
            <a:spAutoFit/>
          </a:bodyPr>
          <a:p>
            <a:pPr>
              <a:lnSpc>
                <a:spcPct val="80000"/>
              </a:lnSpc>
              <a:spcBef>
                <a:spcPts val="711"/>
              </a:spcBef>
              <a:spcAft>
                <a:spcPts val="11"/>
              </a:spcAft>
              <a:buClr>
                <a:srgbClr val="cc006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2800" strike="noStrike" u="none">
                <a:solidFill>
                  <a:srgbClr val="cc0066"/>
                </a:solidFill>
                <a:effectLst/>
                <a:uFillTx/>
                <a:latin typeface="Arial"/>
              </a:rPr>
              <a:t>Legend says that lighted candles in windows guide Jesus as he wanders through the streets of the world seeking shelter on Christmas Eve. An old German belief was that Mary, Jesus’ mother, and angels passed over the world on Christmas Eve, and candles showed where they could come in and eat.</a:t>
            </a:r>
            <a:endParaRPr b="0" lang="el-GR" sz="2800" strike="noStrike" u="none">
              <a:solidFill>
                <a:srgbClr val="000000"/>
              </a:solidFill>
              <a:effectLst/>
              <a:uFillTx/>
              <a:latin typeface="Arial"/>
            </a:endParaRPr>
          </a:p>
        </p:txBody>
      </p:sp>
      <p:sp>
        <p:nvSpPr>
          <p:cNvPr id="83" name=""/>
          <p:cNvSpPr/>
          <p:nvPr/>
        </p:nvSpPr>
        <p:spPr>
          <a:xfrm>
            <a:off x="0" y="5516640"/>
            <a:ext cx="9144000" cy="1118880"/>
          </a:xfrm>
          <a:prstGeom prst="rect">
            <a:avLst/>
          </a:prstGeom>
          <a:noFill/>
          <a:ln w="0">
            <a:noFill/>
          </a:ln>
        </p:spPr>
        <p:style>
          <a:lnRef idx="0"/>
          <a:fillRef idx="0"/>
          <a:effectRef idx="0"/>
          <a:fontRef idx="minor"/>
        </p:style>
        <p:txBody>
          <a:bodyPr lIns="90000" rIns="90000" tIns="46800" bIns="46800" anchor="t">
            <a:spAutoFit/>
          </a:bodyPr>
          <a:p>
            <a:pPr>
              <a:lnSpc>
                <a:spcPct val="80000"/>
              </a:lnSpc>
              <a:spcBef>
                <a:spcPts val="711"/>
              </a:spcBef>
              <a:spcAft>
                <a:spcPts val="11"/>
              </a:spcAft>
              <a:buClr>
                <a:srgbClr val="a50021"/>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2800" strike="noStrike" u="none">
                <a:solidFill>
                  <a:srgbClr val="a50021"/>
                </a:solidFill>
                <a:effectLst/>
                <a:uFillTx/>
                <a:latin typeface="Arial"/>
              </a:rPr>
              <a:t>The candle at Christmas shows that Jesus was the “light of the world,” and lived a life of love for    everyone.</a:t>
            </a:r>
            <a:endParaRPr b="0" lang="el-GR" sz="2800" strike="noStrike" u="none">
              <a:solidFill>
                <a:srgbClr val="000000"/>
              </a:solidFill>
              <a:effectLst/>
              <a:uFillTx/>
              <a:latin typeface="Arial"/>
            </a:endParaRPr>
          </a:p>
        </p:txBody>
      </p:sp>
    </p:spTree>
  </p:cSld>
  <p:timing>
    <p:tnLst>
      <p:par>
        <p:cTn id="462" dur="indefinite" restart="never" nodeType="tmRoot">
          <p:childTnLst>
            <p:seq>
              <p:cTn id="463" dur="indefinite" nodeType="mainSeq">
                <p:childTnLst>
                  <p:par>
                    <p:cTn id="464" dur="indefinite" nodeType="clickEffect" fill="hold">
                      <p:stCondLst>
                        <p:cond delay="indefinite"/>
                      </p:stCondLst>
                      <p:childTnLst>
                        <p:par>
                          <p:cTn id="465" dur="indefinite" nodeType="withEffect" fill="hold">
                            <p:stCondLst>
                              <p:cond delay="0"/>
                            </p:stCondLst>
                            <p:childTnLst>
                              <p:par>
                                <p:cTn id="466" dur="indefinite" nodeType="clickEffect" fill="hold" presetClass="entr" presetID="2" presetSubtype="4">
                                  <p:stCondLst>
                                    <p:cond delay="0"/>
                                  </p:stCondLst>
                                  <p:childTnLst>
                                    <p:set>
                                      <p:cBhvr>
                                        <p:cTn id="467" dur="1" fill="hold">
                                          <p:stCondLst>
                                            <p:cond delay="0"/>
                                          </p:stCondLst>
                                        </p:cTn>
                                        <p:tgtEl>
                                          <p:spTgt spid="78"/>
                                        </p:tgtEl>
                                        <p:attrNameLst>
                                          <p:attrName>style.visibility</p:attrName>
                                        </p:attrNameLst>
                                      </p:cBhvr>
                                      <p:to>
                                        <p:strVal val="visible"/>
                                      </p:to>
                                    </p:set>
                                    <p:anim calcmode="lin" valueType="num">
                                      <p:cBhvr additive="repl">
                                        <p:cTn id="468" dur="500" fill="hold"/>
                                        <p:tgtEl>
                                          <p:spTgt spid="78"/>
                                        </p:tgtEl>
                                        <p:attrNameLst>
                                          <p:attrName>ppt_x</p:attrName>
                                        </p:attrNameLst>
                                      </p:cBhvr>
                                      <p:tavLst>
                                        <p:tav tm="0">
                                          <p:val>
                                            <p:strVal val="#ppt_x"/>
                                          </p:val>
                                        </p:tav>
                                        <p:tav tm="100000">
                                          <p:val>
                                            <p:strVal val="#ppt_x"/>
                                          </p:val>
                                        </p:tav>
                                      </p:tavLst>
                                    </p:anim>
                                    <p:anim calcmode="lin" valueType="num">
                                      <p:cBhvr additive="repl">
                                        <p:cTn id="469"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470" dur="indefinite" nodeType="clickEffect" fill="hold">
                      <p:stCondLst>
                        <p:cond delay="indefinite"/>
                      </p:stCondLst>
                      <p:childTnLst>
                        <p:par>
                          <p:cTn id="471" dur="indefinite" nodeType="withEffect" fill="hold">
                            <p:stCondLst>
                              <p:cond delay="0"/>
                            </p:stCondLst>
                            <p:childTnLst>
                              <p:par>
                                <p:cTn id="472" dur="indefinite" nodeType="clickEffect" fill="hold" presetClass="entr" presetID="7" presetSubtype="4">
                                  <p:stCondLst>
                                    <p:cond delay="0"/>
                                  </p:stCondLst>
                                  <p:childTnLst>
                                    <p:set>
                                      <p:cBhvr>
                                        <p:cTn id="473" dur="1" fill="hold">
                                          <p:stCondLst>
                                            <p:cond delay="0"/>
                                          </p:stCondLst>
                                        </p:cTn>
                                        <p:tgtEl>
                                          <p:spTgt spid="81"/>
                                        </p:tgtEl>
                                        <p:attrNameLst>
                                          <p:attrName>style.visibility</p:attrName>
                                        </p:attrNameLst>
                                      </p:cBhvr>
                                      <p:to>
                                        <p:strVal val="visible"/>
                                      </p:to>
                                    </p:set>
                                    <p:anim calcmode="lin" valueType="num">
                                      <p:cBhvr additive="repl">
                                        <p:cTn id="474" dur="1000" fill="hold"/>
                                        <p:tgtEl>
                                          <p:spTgt spid="81"/>
                                        </p:tgtEl>
                                        <p:attrNameLst>
                                          <p:attrName>ppt_x</p:attrName>
                                        </p:attrNameLst>
                                      </p:cBhvr>
                                      <p:tavLst>
                                        <p:tav tm="0">
                                          <p:val>
                                            <p:strVal val="#ppt_x"/>
                                          </p:val>
                                        </p:tav>
                                        <p:tav tm="100000">
                                          <p:val>
                                            <p:strVal val="#ppt_x"/>
                                          </p:val>
                                        </p:tav>
                                      </p:tavLst>
                                    </p:anim>
                                    <p:anim calcmode="lin" valueType="num">
                                      <p:cBhvr additive="repl">
                                        <p:cTn id="475" dur="10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476" dur="indefinite" nodeType="clickEffect" fill="hold">
                      <p:stCondLst>
                        <p:cond delay="indefinite"/>
                      </p:stCondLst>
                      <p:childTnLst>
                        <p:par>
                          <p:cTn id="477" dur="indefinite" nodeType="withEffect" fill="hold">
                            <p:stCondLst>
                              <p:cond delay="0"/>
                            </p:stCondLst>
                            <p:childTnLst>
                              <p:par>
                                <p:cTn id="478" dur="indefinite" nodeType="clickEffect" fill="hold" presetClass="entr" presetID="10">
                                  <p:stCondLst>
                                    <p:cond delay="0"/>
                                  </p:stCondLst>
                                  <p:childTnLst>
                                    <p:set>
                                      <p:cBhvr>
                                        <p:cTn id="479" dur="1" fill="hold">
                                          <p:stCondLst>
                                            <p:cond delay="0"/>
                                          </p:stCondLst>
                                        </p:cTn>
                                        <p:tgtEl>
                                          <p:spTgt spid="80"/>
                                        </p:tgtEl>
                                        <p:attrNameLst>
                                          <p:attrName>style.visibility</p:attrName>
                                        </p:attrNameLst>
                                      </p:cBhvr>
                                      <p:to>
                                        <p:strVal val="visible"/>
                                      </p:to>
                                    </p:set>
                                    <p:animEffect filter="fade" transition="in">
                                      <p:cBhvr additive="repl">
                                        <p:cTn id="480" dur="2000"/>
                                        <p:tgtEl>
                                          <p:spTgt spid="80"/>
                                        </p:tgtEl>
                                      </p:cBhvr>
                                    </p:animEffect>
                                  </p:childTnLst>
                                </p:cTn>
                              </p:par>
                            </p:childTnLst>
                          </p:cTn>
                        </p:par>
                      </p:childTnLst>
                    </p:cTn>
                  </p:par>
                  <p:par>
                    <p:cTn id="481" dur="indefinite" nodeType="clickEffect" fill="hold">
                      <p:stCondLst>
                        <p:cond delay="indefinite"/>
                      </p:stCondLst>
                      <p:childTnLst>
                        <p:par>
                          <p:cTn id="482" dur="indefinite" nodeType="withEffect" fill="hold">
                            <p:stCondLst>
                              <p:cond delay="0"/>
                            </p:stCondLst>
                            <p:childTnLst>
                              <p:par>
                                <p:cTn id="483" dur="indefinite" nodeType="clickEffect" fill="hold" presetClass="entr" presetID="53">
                                  <p:stCondLst>
                                    <p:cond delay="0"/>
                                  </p:stCondLst>
                                  <p:childTnLst>
                                    <p:set>
                                      <p:cBhvr>
                                        <p:cTn id="484" dur="1" fill="hold">
                                          <p:stCondLst>
                                            <p:cond delay="0"/>
                                          </p:stCondLst>
                                        </p:cTn>
                                        <p:tgtEl>
                                          <p:spTgt spid="79"/>
                                        </p:tgtEl>
                                        <p:attrNameLst>
                                          <p:attrName>style.visibility</p:attrName>
                                        </p:attrNameLst>
                                      </p:cBhvr>
                                      <p:to>
                                        <p:strVal val="visible"/>
                                      </p:to>
                                    </p:set>
                                    <p:anim calcmode="lin" valueType="num">
                                      <p:cBhvr additive="repl">
                                        <p:cTn id="485" dur="500" fill="hold"/>
                                        <p:tgtEl>
                                          <p:spTgt spid="79"/>
                                        </p:tgtEl>
                                        <p:attrNameLst>
                                          <p:attrName>ppt_w</p:attrName>
                                        </p:attrNameLst>
                                      </p:cBhvr>
                                      <p:tavLst>
                                        <p:tav tm="0">
                                          <p:val>
                                            <p:fltVal val="0"/>
                                          </p:val>
                                        </p:tav>
                                        <p:tav tm="100000">
                                          <p:val>
                                            <p:strVal val="#ppt_w"/>
                                          </p:val>
                                        </p:tav>
                                      </p:tavLst>
                                    </p:anim>
                                    <p:anim calcmode="lin" valueType="num">
                                      <p:cBhvr additive="repl">
                                        <p:cTn id="486" dur="500" fill="hold"/>
                                        <p:tgtEl>
                                          <p:spTgt spid="79"/>
                                        </p:tgtEl>
                                        <p:attrNameLst>
                                          <p:attrName>ppt_h</p:attrName>
                                        </p:attrNameLst>
                                      </p:cBhvr>
                                      <p:tavLst>
                                        <p:tav tm="0">
                                          <p:val>
                                            <p:fltVal val="0"/>
                                          </p:val>
                                        </p:tav>
                                        <p:tav tm="100000">
                                          <p:val>
                                            <p:strVal val="#ppt_h"/>
                                          </p:val>
                                        </p:tav>
                                      </p:tavLst>
                                    </p:anim>
                                    <p:animEffect filter="fade" transition="in">
                                      <p:cBhvr additive="repl">
                                        <p:cTn id="487" dur="500"/>
                                        <p:tgtEl>
                                          <p:spTgt spid="79"/>
                                        </p:tgtEl>
                                      </p:cBhvr>
                                    </p:animEffect>
                                  </p:childTnLst>
                                </p:cTn>
                              </p:par>
                            </p:childTnLst>
                          </p:cTn>
                        </p:par>
                      </p:childTnLst>
                    </p:cTn>
                  </p:par>
                  <p:par>
                    <p:cTn id="488" dur="indefinite" nodeType="clickEffect" fill="hold">
                      <p:stCondLst>
                        <p:cond delay="indefinite"/>
                      </p:stCondLst>
                      <p:childTnLst>
                        <p:par>
                          <p:cTn id="489" dur="indefinite" nodeType="withEffect" fill="hold">
                            <p:stCondLst>
                              <p:cond delay="0"/>
                            </p:stCondLst>
                            <p:childTnLst>
                              <p:par>
                                <p:cTn id="490" dur="indefinite" nodeType="clickEffect" fill="hold" presetClass="entr" presetID="15">
                                  <p:stCondLst>
                                    <p:cond delay="0"/>
                                  </p:stCondLst>
                                  <p:childTnLst>
                                    <p:set>
                                      <p:cBhvr>
                                        <p:cTn id="491" dur="1" fill="hold">
                                          <p:stCondLst>
                                            <p:cond delay="0"/>
                                          </p:stCondLst>
                                        </p:cTn>
                                        <p:tgtEl>
                                          <p:spTgt spid="77">
                                            <p:txEl>
                                              <p:pRg st="0" end="0"/>
                                            </p:txEl>
                                          </p:spTgt>
                                        </p:tgtEl>
                                        <p:attrNameLst>
                                          <p:attrName>style.visibility</p:attrName>
                                        </p:attrNameLst>
                                      </p:cBhvr>
                                      <p:to>
                                        <p:strVal val="visible"/>
                                      </p:to>
                                    </p:set>
                                    <p:anim calcmode="lin" valueType="num">
                                      <p:cBhvr additive="repl">
                                        <p:cTn id="492" dur="2000" fill="hold"/>
                                        <p:tgtEl>
                                          <p:spTgt spid="77">
                                            <p:txEl>
                                              <p:pRg st="0" end="0"/>
                                            </p:txEl>
                                          </p:spTgt>
                                        </p:tgtEl>
                                        <p:attrNameLst>
                                          <p:attrName>ppt_w</p:attrName>
                                        </p:attrNameLst>
                                      </p:cBhvr>
                                      <p:tavLst>
                                        <p:tav tm="0">
                                          <p:val>
                                            <p:fltVal val="0"/>
                                          </p:val>
                                        </p:tav>
                                        <p:tav tm="100000">
                                          <p:val>
                                            <p:strVal val="#ppt_w"/>
                                          </p:val>
                                        </p:tav>
                                      </p:tavLst>
                                    </p:anim>
                                    <p:anim calcmode="lin" valueType="num">
                                      <p:cBhvr additive="repl">
                                        <p:cTn id="493" dur="2000" fill="hold"/>
                                        <p:tgtEl>
                                          <p:spTgt spid="77">
                                            <p:txEl>
                                              <p:pRg st="0" end="0"/>
                                            </p:txEl>
                                          </p:spTgt>
                                        </p:tgtEl>
                                        <p:attrNameLst>
                                          <p:attrName>ppt_h</p:attrName>
                                        </p:attrNameLst>
                                      </p:cBhvr>
                                      <p:tavLst>
                                        <p:tav tm="0">
                                          <p:val>
                                            <p:fltVal val="0"/>
                                          </p:val>
                                        </p:tav>
                                        <p:tav tm="100000">
                                          <p:val>
                                            <p:strVal val="#ppt_h"/>
                                          </p:val>
                                        </p:tav>
                                      </p:tavLst>
                                    </p:anim>
                                    <p:anim calcmode="lin" valueType="num">
                                      <p:cBhvr additive="repl">
                                        <p:cTn id="494" dur="2000" fill="hold"/>
                                        <p:tgtEl>
                                          <p:spTgt spid="77">
                                            <p:txEl>
                                              <p:pRg st="0" end="0"/>
                                            </p:txEl>
                                          </p:spTgt>
                                        </p:tgtEl>
                                        <p:attrNameLst>
                                          <p:attrName>ppt_x</p:attrName>
                                        </p:attrNameLst>
                                      </p:cBhvr>
                                      <p:tavLst>
                                        <p:tav fmla="x+(cos(-2*pi*(1-$))*-x-sin(-2*pi*(1-$))*(1-y))*(1-$)" tm="0">
                                          <p:val>
                                            <p:fltVal val="0"/>
                                          </p:val>
                                        </p:tav>
                                        <p:tav fmla="x+(cos(-2*pi*(1-$))*-x-sin(-2*pi*(1-$))*(1-y))*(1-$)" tm="100000">
                                          <p:val>
                                            <p:fltVal val="1"/>
                                          </p:val>
                                        </p:tav>
                                      </p:tavLst>
                                    </p:anim>
                                    <p:anim calcmode="lin" valueType="num">
                                      <p:cBhvr additive="repl">
                                        <p:cTn id="495" dur="2000" fill="hold"/>
                                        <p:tgtEl>
                                          <p:spTgt spid="77">
                                            <p:txEl>
                                              <p:pRg st="0" end="0"/>
                                            </p:txEl>
                                          </p:spTgt>
                                        </p:tgtEl>
                                        <p:attrNameLst>
                                          <p:attrName>ppt_y</p:attrName>
                                        </p:attrNameLst>
                                      </p:cBhvr>
                                      <p:tavLst>
                                        <p:tav fmla="y+(sin(-2*pi*(1-$))*-x+cos(-2*pi*(1-$))*(1-y))*(1-$)" tm="0">
                                          <p:val>
                                            <p:fltVal val="0"/>
                                          </p:val>
                                        </p:tav>
                                        <p:tav fmla="y+(sin(-2*pi*(1-$))*-x+cos(-2*pi*(1-$))*(1-y))*(1-$)" tm="100000">
                                          <p:val>
                                            <p:fltVal val="1"/>
                                          </p:val>
                                        </p:tav>
                                      </p:tavLst>
                                    </p:anim>
                                  </p:childTnLst>
                                </p:cTn>
                              </p:par>
                            </p:childTnLst>
                          </p:cTn>
                        </p:par>
                      </p:childTnLst>
                    </p:cTn>
                  </p:par>
                  <p:par>
                    <p:cTn id="496" dur="indefinite" nodeType="clickEffect" fill="hold">
                      <p:stCondLst>
                        <p:cond delay="indefinite"/>
                      </p:stCondLst>
                      <p:childTnLst>
                        <p:par>
                          <p:cTn id="497" dur="indefinite" nodeType="withEffect" fill="hold">
                            <p:stCondLst>
                              <p:cond delay="0"/>
                            </p:stCondLst>
                            <p:childTnLst>
                              <p:par>
                                <p:cTn id="498" dur="indefinite" nodeType="clickEffect" fill="hold" presetClass="entr" presetID="17" presetSubtype="10">
                                  <p:stCondLst>
                                    <p:cond delay="0"/>
                                  </p:stCondLst>
                                  <p:childTnLst>
                                    <p:set>
                                      <p:cBhvr>
                                        <p:cTn id="499" dur="1" fill="hold">
                                          <p:stCondLst>
                                            <p:cond delay="0"/>
                                          </p:stCondLst>
                                        </p:cTn>
                                        <p:tgtEl>
                                          <p:spTgt spid="82"/>
                                        </p:tgtEl>
                                        <p:attrNameLst>
                                          <p:attrName>style.visibility</p:attrName>
                                        </p:attrNameLst>
                                      </p:cBhvr>
                                      <p:to>
                                        <p:strVal val="visible"/>
                                      </p:to>
                                    </p:set>
                                    <p:anim calcmode="lin" valueType="num">
                                      <p:cBhvr additive="repl">
                                        <p:cTn id="500" dur="2000" fill="hold"/>
                                        <p:tgtEl>
                                          <p:spTgt spid="82"/>
                                        </p:tgtEl>
                                        <p:attrNameLst>
                                          <p:attrName>ppt_w</p:attrName>
                                        </p:attrNameLst>
                                      </p:cBhvr>
                                      <p:tavLst>
                                        <p:tav tm="0">
                                          <p:val>
                                            <p:fltVal val="0"/>
                                          </p:val>
                                        </p:tav>
                                        <p:tav tm="100000">
                                          <p:val>
                                            <p:strVal val="#ppt_w"/>
                                          </p:val>
                                        </p:tav>
                                      </p:tavLst>
                                    </p:anim>
                                    <p:anim calcmode="lin" valueType="num">
                                      <p:cBhvr additive="repl">
                                        <p:cTn id="501" dur="2000" fill="hold"/>
                                        <p:tgtEl>
                                          <p:spTgt spid="82"/>
                                        </p:tgtEl>
                                        <p:attrNameLst>
                                          <p:attrName>ppt_h</p:attrName>
                                        </p:attrNameLst>
                                      </p:cBhvr>
                                      <p:tavLst>
                                        <p:tav tm="0">
                                          <p:val>
                                            <p:strVal val="#ppt_h"/>
                                          </p:val>
                                        </p:tav>
                                        <p:tav tm="100000">
                                          <p:val>
                                            <p:strVal val="#ppt_h"/>
                                          </p:val>
                                        </p:tav>
                                      </p:tavLst>
                                    </p:anim>
                                  </p:childTnLst>
                                </p:cTn>
                              </p:par>
                            </p:childTnLst>
                          </p:cTn>
                        </p:par>
                      </p:childTnLst>
                    </p:cTn>
                  </p:par>
                  <p:par>
                    <p:cTn id="502" dur="indefinite" nodeType="clickEffect" fill="hold">
                      <p:stCondLst>
                        <p:cond delay="indefinite"/>
                      </p:stCondLst>
                      <p:childTnLst>
                        <p:par>
                          <p:cTn id="503" dur="indefinite" nodeType="withEffect" fill="hold">
                            <p:stCondLst>
                              <p:cond delay="0"/>
                            </p:stCondLst>
                            <p:childTnLst>
                              <p:par>
                                <p:cTn id="504" dur="indefinite" nodeType="clickEffect" fill="hold" presetClass="entr" presetID="34">
                                  <p:stCondLst>
                                    <p:cond delay="0"/>
                                  </p:stCondLst>
                                  <p:childTnLst>
                                    <p:set>
                                      <p:cBhvr>
                                        <p:cTn id="505" dur="1" fill="hold">
                                          <p:stCondLst>
                                            <p:cond delay="0"/>
                                          </p:stCondLst>
                                        </p:cTn>
                                        <p:tgtEl>
                                          <p:spTgt spid="83"/>
                                        </p:tgtEl>
                                        <p:attrNameLst>
                                          <p:attrName>style.visibility</p:attrName>
                                        </p:attrNameLst>
                                      </p:cBhvr>
                                      <p:to>
                                        <p:strVal val="visible"/>
                                      </p:to>
                                    </p:set>
                                    <p:anim calcmode="lin" valueType="num" from="(-#ppt_w/2)" to="(#ppt_x)">
                                      <p:cBhvr additive="repl">
                                        <p:cTn id="506" dur="1200" fill="hold">
                                          <p:stCondLst>
                                            <p:cond delay="0"/>
                                          </p:stCondLst>
                                        </p:cTn>
                                        <p:tgtEl>
                                          <p:spTgt spid="83"/>
                                        </p:tgtEl>
                                        <p:attrNameLst>
                                          <p:attrName>ppt_x</p:attrName>
                                        </p:attrNameLst>
                                      </p:cBhvr>
                                    </p:anim>
                                    <p:anim calcmode="lin" valueType="num" from="0" to="-1">
                                      <p:cBhvr additive="repl">
                                        <p:cTn id="507" dur="400" autoRev="1" fill="hold">
                                          <p:stCondLst>
                                            <p:cond delay="1200"/>
                                          </p:stCondLst>
                                        </p:cTn>
                                        <p:tgtEl>
                                          <p:spTgt spid="83"/>
                                        </p:tgtEl>
                                        <p:attrNameLst>
                                          <p:attrName>xshear</p:attrName>
                                        </p:attrNameLst>
                                      </p:cBhvr>
                                    </p:anim>
                                    <p:animScale>
                                      <p:cBhvr>
                                        <p:cTn id="508" dur="400" autoRev="1" fill="hold">
                                          <p:stCondLst>
                                            <p:cond delay="1200"/>
                                          </p:stCondLst>
                                        </p:cTn>
                                        <p:tgtEl>
                                          <p:spTgt spid="83"/>
                                        </p:tgtEl>
                                      </p:cBhvr>
                                      <p:from x="100000" y="100000"/>
                                      <p:to x="80000" y="100000"/>
                                    </p:animScale>
                                    <p:anim calcmode="lin" valueType="num" by="(#ppt_h/3+#ppt_w*0.1)">
                                      <p:cBhvr additive="sum">
                                        <p:cTn id="509" dur="400" autoRev="1" fill="hold">
                                          <p:stCondLst>
                                            <p:cond delay="1200"/>
                                          </p:stCondLst>
                                        </p:cTn>
                                        <p:tgtEl>
                                          <p:spTgt spid="83"/>
                                        </p:tgtEl>
                                        <p:attrNameLst>
                                          <p:attrName>ppt_x</p:attrName>
                                        </p:attrNameLst>
                                      </p:cBhvr>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84" name=""/>
          <p:cNvSpPr/>
          <p:nvPr/>
        </p:nvSpPr>
        <p:spPr>
          <a:xfrm>
            <a:off x="457200" y="274680"/>
            <a:ext cx="8229600" cy="1143000"/>
          </a:xfrm>
          <a:prstGeom prst="rect">
            <a:avLst/>
          </a:prstGeom>
          <a:noFill/>
          <a:ln w="0">
            <a:noFill/>
          </a:ln>
        </p:spPr>
        <p:style>
          <a:lnRef idx="0"/>
          <a:fillRef idx="0"/>
          <a:effectRef idx="0"/>
          <a:fontRef idx="minor"/>
        </p:style>
        <p:txBody>
          <a:bodyPr anchor="ctr">
            <a:noAutofit/>
          </a:bodyPr>
          <a:p>
            <a:pPr algn="ctr">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US" sz="2800" strike="noStrike" u="none">
                <a:solidFill>
                  <a:srgbClr val="ff3300"/>
                </a:solidFill>
                <a:effectLst/>
                <a:uFillTx/>
                <a:latin typeface="Arial"/>
              </a:rPr>
              <a:t>In England, at Christmas dinner, they put Christmas crackers on each plate. In the crackers, there is usually a party hat, a riddle or a toy.</a:t>
            </a:r>
            <a:endParaRPr b="0" lang="el-GR" sz="2800" strike="noStrike" u="none">
              <a:solidFill>
                <a:srgbClr val="000000"/>
              </a:solidFill>
              <a:effectLst/>
              <a:uFillTx/>
              <a:latin typeface="Arial"/>
            </a:endParaRPr>
          </a:p>
        </p:txBody>
      </p:sp>
      <p:sp>
        <p:nvSpPr>
          <p:cNvPr id="85" name=""/>
          <p:cNvSpPr/>
          <p:nvPr/>
        </p:nvSpPr>
        <p:spPr>
          <a:xfrm>
            <a:off x="179280" y="1987920"/>
            <a:ext cx="3600720" cy="1072440"/>
          </a:xfrm>
          <a:prstGeom prst="rect">
            <a:avLst/>
          </a:prstGeom>
          <a:noFill/>
          <a:ln w="0">
            <a:noFill/>
          </a:ln>
        </p:spPr>
        <p:style>
          <a:lnRef idx="0"/>
          <a:fillRef idx="0"/>
          <a:effectRef idx="0"/>
          <a:fontRef idx="minor"/>
        </p:style>
        <p:txBody>
          <a:bodyPr lIns="90000" rIns="90000" tIns="46800" bIns="46800" anchor="ctr">
            <a:spAutoFit/>
          </a:bodyPr>
          <a:p>
            <a:pPr>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l-GR" sz="3600" strike="noStrike" u="none">
                <a:solidFill>
                  <a:srgbClr val="990099"/>
                </a:solidFill>
                <a:effectLst/>
                <a:uFillTx/>
                <a:latin typeface="Arial"/>
              </a:rPr>
              <a:t>Crackers</a:t>
            </a:r>
            <a:r>
              <a:rPr b="1" lang="el-GR" sz="2800" strike="noStrike" u="none">
                <a:solidFill>
                  <a:srgbClr val="990099"/>
                </a:solidFill>
                <a:effectLst/>
                <a:uFillTx/>
                <a:latin typeface="Arial"/>
              </a:rPr>
              <a:t> </a:t>
            </a:r>
            <a:endParaRPr b="0" lang="el-GR" sz="2800" strike="noStrike" u="none">
              <a:solidFill>
                <a:srgbClr val="000000"/>
              </a:solidFill>
              <a:effectLst/>
              <a:uFillTx/>
              <a:latin typeface="Arial"/>
            </a:endParaRPr>
          </a:p>
          <a:p>
            <a:pPr>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US" sz="2800" strike="noStrike" u="none">
                <a:solidFill>
                  <a:srgbClr val="ff00ff"/>
                </a:solidFill>
                <a:effectLst/>
                <a:uFillTx/>
                <a:latin typeface="Arial"/>
              </a:rPr>
              <a:t>w</a:t>
            </a:r>
            <a:r>
              <a:rPr b="1" i="1" lang="el-GR" sz="2800" strike="noStrike" u="none">
                <a:solidFill>
                  <a:srgbClr val="ff00ff"/>
                </a:solidFill>
                <a:effectLst/>
                <a:uFillTx/>
                <a:latin typeface="Arial"/>
              </a:rPr>
              <a:t>ith Novelty Gift</a:t>
            </a:r>
            <a:r>
              <a:rPr b="0" lang="el-GR" sz="2800" strike="noStrike" u="none">
                <a:solidFill>
                  <a:srgbClr val="000000"/>
                </a:solidFill>
                <a:effectLst/>
                <a:uFillTx/>
                <a:latin typeface="Arial"/>
              </a:rPr>
              <a:t> </a:t>
            </a:r>
            <a:endParaRPr b="0" lang="el-GR" sz="2800" strike="noStrike" u="none">
              <a:solidFill>
                <a:srgbClr val="000000"/>
              </a:solidFill>
              <a:effectLst/>
              <a:uFillTx/>
              <a:latin typeface="Arial"/>
            </a:endParaRPr>
          </a:p>
        </p:txBody>
      </p:sp>
      <p:pic>
        <p:nvPicPr>
          <p:cNvPr id="86" name="" descr=""/>
          <p:cNvPicPr/>
          <p:nvPr/>
        </p:nvPicPr>
        <p:blipFill>
          <a:blip r:embed="rId2"/>
          <a:srcRect l="0" t="28965" r="0" b="4583"/>
          <a:stretch/>
        </p:blipFill>
        <p:spPr>
          <a:xfrm>
            <a:off x="4284720" y="1773360"/>
            <a:ext cx="3506760" cy="2330280"/>
          </a:xfrm>
          <a:prstGeom prst="rect">
            <a:avLst/>
          </a:prstGeom>
          <a:noFill/>
          <a:ln w="0">
            <a:noFill/>
          </a:ln>
        </p:spPr>
      </p:pic>
      <p:pic>
        <p:nvPicPr>
          <p:cNvPr id="87" name="" descr=""/>
          <p:cNvPicPr/>
          <p:nvPr/>
        </p:nvPicPr>
        <p:blipFill>
          <a:blip r:embed="rId3"/>
          <a:srcRect l="26059" t="46223" r="4639" b="2112"/>
          <a:stretch/>
        </p:blipFill>
        <p:spPr>
          <a:xfrm>
            <a:off x="179280" y="3905280"/>
            <a:ext cx="3961080" cy="2952720"/>
          </a:xfrm>
          <a:prstGeom prst="rect">
            <a:avLst/>
          </a:prstGeom>
          <a:noFill/>
          <a:ln w="0">
            <a:noFill/>
          </a:ln>
        </p:spPr>
      </p:pic>
      <p:sp>
        <p:nvSpPr>
          <p:cNvPr id="88" name=""/>
          <p:cNvSpPr/>
          <p:nvPr/>
        </p:nvSpPr>
        <p:spPr>
          <a:xfrm>
            <a:off x="4356000" y="3759840"/>
            <a:ext cx="4246560" cy="3211560"/>
          </a:xfrm>
          <a:prstGeom prst="rect">
            <a:avLst/>
          </a:prstGeom>
          <a:noFill/>
          <a:ln w="0">
            <a:noFill/>
          </a:ln>
        </p:spPr>
        <p:style>
          <a:lnRef idx="0"/>
          <a:fillRef idx="0"/>
          <a:effectRef idx="0"/>
          <a:fontRef idx="minor"/>
        </p:style>
        <p:txBody>
          <a:bodyPr lIns="90000" rIns="90000" tIns="46800" bIns="46800" anchor="ctr">
            <a:spAutoFit/>
          </a:bodyPr>
          <a:p>
            <a:pPr>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l-GR" sz="3600" strike="noStrike" u="none">
              <a:solidFill>
                <a:srgbClr val="000000"/>
              </a:solidFill>
              <a:effectLst/>
              <a:uFillTx/>
              <a:latin typeface="Arial"/>
            </a:endParaRPr>
          </a:p>
          <a:p>
            <a:pPr>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l-GR" sz="3600" strike="noStrike" u="none">
                <a:solidFill>
                  <a:srgbClr val="990099"/>
                </a:solidFill>
                <a:effectLst/>
                <a:uFillTx/>
                <a:latin typeface="Arial"/>
              </a:rPr>
              <a:t>Kuckoo Krackers</a:t>
            </a:r>
            <a:r>
              <a:rPr b="1" lang="el-GR" sz="2400" strike="noStrike" u="none">
                <a:solidFill>
                  <a:srgbClr val="990099"/>
                </a:solidFill>
                <a:effectLst/>
                <a:uFillTx/>
                <a:latin typeface="Arial"/>
              </a:rPr>
              <a:t>. </a:t>
            </a:r>
            <a:endParaRPr b="0" lang="el-GR" sz="2400" strike="noStrike" u="none">
              <a:solidFill>
                <a:srgbClr val="000000"/>
              </a:solidFill>
              <a:effectLst/>
              <a:uFillTx/>
              <a:latin typeface="Arial"/>
            </a:endParaRPr>
          </a:p>
          <a:p>
            <a:pPr>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l-GR" sz="2400" strike="noStrike" u="none">
                <a:solidFill>
                  <a:srgbClr val="ff00ff"/>
                </a:solidFill>
                <a:effectLst/>
                <a:uFillTx/>
                <a:latin typeface="Arial"/>
              </a:rPr>
              <a:t>Great Fun Crackers </a:t>
            </a:r>
            <a:r>
              <a:rPr b="1" i="1" lang="en-US" sz="2400" strike="noStrike" u="none">
                <a:solidFill>
                  <a:srgbClr val="ff00ff"/>
                </a:solidFill>
                <a:effectLst/>
                <a:uFillTx/>
                <a:latin typeface="Arial"/>
              </a:rPr>
              <a:t>c</a:t>
            </a:r>
            <a:r>
              <a:rPr b="1" i="1" lang="el-GR" sz="2400" strike="noStrike" u="none">
                <a:solidFill>
                  <a:srgbClr val="ff00ff"/>
                </a:solidFill>
                <a:effectLst/>
                <a:uFillTx/>
                <a:latin typeface="Arial"/>
              </a:rPr>
              <a:t>ontaining </a:t>
            </a:r>
            <a:endParaRPr b="0" lang="el-GR" sz="2400" strike="noStrike" u="none">
              <a:solidFill>
                <a:srgbClr val="000000"/>
              </a:solidFill>
              <a:effectLst/>
              <a:uFillTx/>
              <a:latin typeface="Arial"/>
            </a:endParaRPr>
          </a:p>
          <a:p>
            <a:pPr>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US" sz="2400" strike="noStrike" u="none">
                <a:solidFill>
                  <a:srgbClr val="ff00ff"/>
                </a:solidFill>
                <a:effectLst/>
                <a:uFillTx/>
                <a:latin typeface="Arial"/>
              </a:rPr>
              <a:t>a</a:t>
            </a:r>
            <a:r>
              <a:rPr b="1" i="1" lang="el-GR" sz="2400" strike="noStrike" u="none">
                <a:solidFill>
                  <a:srgbClr val="ff00ff"/>
                </a:solidFill>
                <a:effectLst/>
                <a:uFillTx/>
                <a:latin typeface="Arial"/>
              </a:rPr>
              <a:t> </a:t>
            </a:r>
            <a:r>
              <a:rPr b="1" i="1" lang="en-US" sz="2400" strike="noStrike" u="none">
                <a:solidFill>
                  <a:srgbClr val="ff00ff"/>
                </a:solidFill>
                <a:effectLst/>
                <a:uFillTx/>
                <a:latin typeface="Arial"/>
              </a:rPr>
              <a:t>g</a:t>
            </a:r>
            <a:r>
              <a:rPr b="1" i="1" lang="el-GR" sz="2400" strike="noStrike" u="none">
                <a:solidFill>
                  <a:srgbClr val="ff00ff"/>
                </a:solidFill>
                <a:effectLst/>
                <a:uFillTx/>
                <a:latin typeface="Arial"/>
              </a:rPr>
              <a:t>ame </a:t>
            </a:r>
            <a:r>
              <a:rPr b="1" i="1" lang="en-US" sz="2400" strike="noStrike" u="none">
                <a:solidFill>
                  <a:srgbClr val="ff00ff"/>
                </a:solidFill>
                <a:effectLst/>
                <a:uFillTx/>
                <a:latin typeface="Arial"/>
              </a:rPr>
              <a:t>f</a:t>
            </a:r>
            <a:r>
              <a:rPr b="1" i="1" lang="el-GR" sz="2400" strike="noStrike" u="none">
                <a:solidFill>
                  <a:srgbClr val="ff00ff"/>
                </a:solidFill>
                <a:effectLst/>
                <a:uFillTx/>
                <a:latin typeface="Arial"/>
              </a:rPr>
              <a:t>or </a:t>
            </a:r>
            <a:r>
              <a:rPr b="1" i="1" lang="en-US" sz="2400" strike="noStrike" u="none">
                <a:solidFill>
                  <a:srgbClr val="ff00ff"/>
                </a:solidFill>
                <a:effectLst/>
                <a:uFillTx/>
                <a:latin typeface="Arial"/>
              </a:rPr>
              <a:t>e</a:t>
            </a:r>
            <a:r>
              <a:rPr b="1" i="1" lang="el-GR" sz="2400" strike="noStrike" u="none">
                <a:solidFill>
                  <a:srgbClr val="ff00ff"/>
                </a:solidFill>
                <a:effectLst/>
                <a:uFillTx/>
                <a:latin typeface="Arial"/>
              </a:rPr>
              <a:t>veryone </a:t>
            </a:r>
            <a:r>
              <a:rPr b="1" i="1" lang="en-US" sz="2400" strike="noStrike" u="none">
                <a:solidFill>
                  <a:srgbClr val="ff00ff"/>
                </a:solidFill>
                <a:effectLst/>
                <a:uFillTx/>
                <a:latin typeface="Arial"/>
              </a:rPr>
              <a:t>t</a:t>
            </a:r>
            <a:r>
              <a:rPr b="1" i="1" lang="el-GR" sz="2400" strike="noStrike" u="none">
                <a:solidFill>
                  <a:srgbClr val="ff00ff"/>
                </a:solidFill>
                <a:effectLst/>
                <a:uFillTx/>
                <a:latin typeface="Arial"/>
              </a:rPr>
              <a:t>o </a:t>
            </a:r>
            <a:r>
              <a:rPr b="1" i="1" lang="en-US" sz="2400" strike="noStrike" u="none">
                <a:solidFill>
                  <a:srgbClr val="ff00ff"/>
                </a:solidFill>
                <a:effectLst/>
                <a:uFillTx/>
                <a:latin typeface="Arial"/>
              </a:rPr>
              <a:t>p</a:t>
            </a:r>
            <a:r>
              <a:rPr b="1" i="1" lang="el-GR" sz="2400" strike="noStrike" u="none">
                <a:solidFill>
                  <a:srgbClr val="ff00ff"/>
                </a:solidFill>
                <a:effectLst/>
                <a:uFillTx/>
                <a:latin typeface="Arial"/>
              </a:rPr>
              <a:t>lay.</a:t>
            </a:r>
            <a:r>
              <a:rPr b="0" i="1" lang="el-GR" sz="1800" strike="noStrike" u="none">
                <a:solidFill>
                  <a:srgbClr val="ff00ff"/>
                </a:solidFill>
                <a:effectLst/>
                <a:uFillTx/>
                <a:latin typeface="Arial"/>
              </a:rPr>
              <a:t> </a:t>
            </a:r>
            <a:br>
              <a:rPr sz="1800"/>
            </a:br>
            <a:br>
              <a:rPr sz="1800"/>
            </a:br>
            <a:endParaRPr b="0" lang="el-GR" sz="1800" strike="noStrike" u="none">
              <a:solidFill>
                <a:srgbClr val="000000"/>
              </a:solidFill>
              <a:effectLst/>
              <a:uFillTx/>
              <a:latin typeface="Arial"/>
            </a:endParaRPr>
          </a:p>
        </p:txBody>
      </p:sp>
    </p:spTree>
  </p:cSld>
  <p:timing>
    <p:tnLst>
      <p:par>
        <p:cTn id="510" dur="indefinite" restart="never" nodeType="tmRoot">
          <p:childTnLst>
            <p:seq>
              <p:cTn id="511" dur="indefinite" nodeType="mainSeq">
                <p:childTnLst>
                  <p:par>
                    <p:cTn id="512" dur="indefinite" nodeType="clickEffect" fill="hold">
                      <p:stCondLst>
                        <p:cond delay="indefinite"/>
                      </p:stCondLst>
                      <p:childTnLst>
                        <p:par>
                          <p:cTn id="513" dur="indefinite" nodeType="withEffect" fill="hold">
                            <p:stCondLst>
                              <p:cond delay="0"/>
                            </p:stCondLst>
                            <p:childTnLst>
                              <p:par>
                                <p:cTn id="514" dur="indefinite" nodeType="clickEffect" fill="hold" presetClass="entr" presetID="3" presetSubtype="10">
                                  <p:stCondLst>
                                    <p:cond delay="0"/>
                                  </p:stCondLst>
                                  <p:childTnLst>
                                    <p:set>
                                      <p:cBhvr>
                                        <p:cTn id="515" dur="1" fill="hold">
                                          <p:stCondLst>
                                            <p:cond delay="0"/>
                                          </p:stCondLst>
                                        </p:cTn>
                                        <p:tgtEl>
                                          <p:spTgt spid="84"/>
                                        </p:tgtEl>
                                        <p:attrNameLst>
                                          <p:attrName>style.visibility</p:attrName>
                                        </p:attrNameLst>
                                      </p:cBhvr>
                                      <p:to>
                                        <p:strVal val="visible"/>
                                      </p:to>
                                    </p:set>
                                    <p:animEffect filter="blinds(horizontal)" transition="in">
                                      <p:cBhvr additive="repl">
                                        <p:cTn id="516" dur="500"/>
                                        <p:tgtEl>
                                          <p:spTgt spid="84"/>
                                        </p:tgtEl>
                                      </p:cBhvr>
                                    </p:animEffect>
                                  </p:childTnLst>
                                </p:cTn>
                              </p:par>
                            </p:childTnLst>
                          </p:cTn>
                        </p:par>
                      </p:childTnLst>
                    </p:cTn>
                  </p:par>
                  <p:par>
                    <p:cTn id="517" dur="indefinite" nodeType="clickEffect" fill="hold">
                      <p:stCondLst>
                        <p:cond delay="indefinite"/>
                      </p:stCondLst>
                      <p:childTnLst>
                        <p:par>
                          <p:cTn id="518" dur="indefinite" nodeType="withEffect" fill="hold">
                            <p:stCondLst>
                              <p:cond delay="0"/>
                            </p:stCondLst>
                            <p:childTnLst>
                              <p:par>
                                <p:cTn id="519" dur="indefinite" nodeType="clickEffect" fill="hold" presetClass="entr" presetID="29">
                                  <p:stCondLst>
                                    <p:cond delay="0"/>
                                  </p:stCondLst>
                                  <p:childTnLst>
                                    <p:set>
                                      <p:cBhvr>
                                        <p:cTn id="520" dur="1" fill="hold">
                                          <p:stCondLst>
                                            <p:cond delay="0"/>
                                          </p:stCondLst>
                                        </p:cTn>
                                        <p:tgtEl>
                                          <p:spTgt spid="85"/>
                                        </p:tgtEl>
                                        <p:attrNameLst>
                                          <p:attrName>style.visibility</p:attrName>
                                        </p:attrNameLst>
                                      </p:cBhvr>
                                      <p:to>
                                        <p:strVal val="visible"/>
                                      </p:to>
                                    </p:set>
                                    <p:anim calcmode="lin" valueType="num">
                                      <p:cBhvr additive="repl">
                                        <p:cTn id="521" dur="1000" fill="hold"/>
                                        <p:tgtEl>
                                          <p:spTgt spid="85"/>
                                        </p:tgtEl>
                                        <p:attrNameLst>
                                          <p:attrName>ppt_x</p:attrName>
                                        </p:attrNameLst>
                                      </p:cBhvr>
                                      <p:tavLst>
                                        <p:tav tm="0">
                                          <p:val>
                                            <p:strVal val="#ppt_x-.2"/>
                                          </p:val>
                                        </p:tav>
                                        <p:tav tm="100000">
                                          <p:val>
                                            <p:strVal val="#ppt_x"/>
                                          </p:val>
                                        </p:tav>
                                      </p:tavLst>
                                    </p:anim>
                                    <p:anim calcmode="lin" valueType="num">
                                      <p:cBhvr additive="repl">
                                        <p:cTn id="522" dur="1000" fill="hold"/>
                                        <p:tgtEl>
                                          <p:spTgt spid="85"/>
                                        </p:tgtEl>
                                        <p:attrNameLst>
                                          <p:attrName>ppt_y</p:attrName>
                                        </p:attrNameLst>
                                      </p:cBhvr>
                                      <p:tavLst>
                                        <p:tav tm="0">
                                          <p:val>
                                            <p:strVal val="#ppt_y"/>
                                          </p:val>
                                        </p:tav>
                                        <p:tav tm="100000">
                                          <p:val>
                                            <p:strVal val="#ppt_y"/>
                                          </p:val>
                                        </p:tav>
                                      </p:tavLst>
                                    </p:anim>
                                    <p:animEffect filter="wipe(right)" transition="in">
                                      <p:cBhvr additive="repl">
                                        <p:cTn id="523" dur="1000"/>
                                        <p:tgtEl>
                                          <p:spTgt spid="85"/>
                                        </p:tgtEl>
                                      </p:cBhvr>
                                    </p:animEffect>
                                  </p:childTnLst>
                                </p:cTn>
                              </p:par>
                            </p:childTnLst>
                          </p:cTn>
                        </p:par>
                      </p:childTnLst>
                    </p:cTn>
                  </p:par>
                  <p:par>
                    <p:cTn id="524" dur="indefinite" nodeType="clickEffect" fill="hold">
                      <p:stCondLst>
                        <p:cond delay="indefinite"/>
                      </p:stCondLst>
                      <p:childTnLst>
                        <p:par>
                          <p:cTn id="525" dur="indefinite" nodeType="withEffect" fill="hold">
                            <p:stCondLst>
                              <p:cond delay="0"/>
                            </p:stCondLst>
                            <p:childTnLst>
                              <p:par>
                                <p:cTn id="526" dur="indefinite" nodeType="clickEffect" fill="hold" presetClass="entr" presetID="35">
                                  <p:stCondLst>
                                    <p:cond delay="0"/>
                                  </p:stCondLst>
                                  <p:childTnLst>
                                    <p:set>
                                      <p:cBhvr>
                                        <p:cTn id="527" dur="1" fill="hold">
                                          <p:stCondLst>
                                            <p:cond delay="0"/>
                                          </p:stCondLst>
                                        </p:cTn>
                                        <p:tgtEl>
                                          <p:spTgt spid="86"/>
                                        </p:tgtEl>
                                        <p:attrNameLst>
                                          <p:attrName>style.visibility</p:attrName>
                                        </p:attrNameLst>
                                      </p:cBhvr>
                                      <p:to>
                                        <p:strVal val="visible"/>
                                      </p:to>
                                    </p:set>
                                    <p:animEffect filter="fade" transition="in">
                                      <p:cBhvr additive="repl">
                                        <p:cTn id="528" dur="2000"/>
                                        <p:tgtEl>
                                          <p:spTgt spid="86"/>
                                        </p:tgtEl>
                                      </p:cBhvr>
                                    </p:animEffect>
                                    <p:anim calcmode="lin" valueType="num">
                                      <p:cBhvr additive="repl">
                                        <p:cTn id="529" dur="2000" fill="hold"/>
                                        <p:tgtEl>
                                          <p:spTgt spid="86"/>
                                        </p:tgtEl>
                                        <p:attrNameLst>
                                          <p:attrName>r</p:attrName>
                                        </p:attrNameLst>
                                      </p:cBhvr>
                                      <p:tavLst>
                                        <p:tav tm="0">
                                          <p:val>
                                            <p:strVal val="720"/>
                                          </p:val>
                                        </p:tav>
                                        <p:tav tm="100000">
                                          <p:val>
                                            <p:strVal val="0"/>
                                          </p:val>
                                        </p:tav>
                                      </p:tavLst>
                                    </p:anim>
                                    <p:anim calcmode="lin" valueType="num">
                                      <p:cBhvr additive="repl">
                                        <p:cTn id="530" dur="2000" fill="hold"/>
                                        <p:tgtEl>
                                          <p:spTgt spid="86"/>
                                        </p:tgtEl>
                                        <p:attrNameLst>
                                          <p:attrName>ppt_h</p:attrName>
                                        </p:attrNameLst>
                                      </p:cBhvr>
                                      <p:tavLst>
                                        <p:tav tm="0">
                                          <p:val>
                                            <p:fltVal val="0"/>
                                          </p:val>
                                        </p:tav>
                                        <p:tav tm="100000">
                                          <p:val>
                                            <p:strVal val="#ppt_h"/>
                                          </p:val>
                                        </p:tav>
                                      </p:tavLst>
                                    </p:anim>
                                    <p:anim calcmode="lin" valueType="num">
                                      <p:cBhvr additive="repl">
                                        <p:cTn id="531" dur="2000" fill="hold"/>
                                        <p:tgtEl>
                                          <p:spTgt spid="86"/>
                                        </p:tgtEl>
                                        <p:attrNameLst>
                                          <p:attrName>ppt_w</p:attrName>
                                        </p:attrNameLst>
                                      </p:cBhvr>
                                      <p:tavLst>
                                        <p:tav tm="0">
                                          <p:val>
                                            <p:fltVal val="0"/>
                                          </p:val>
                                        </p:tav>
                                        <p:tav tm="100000">
                                          <p:val>
                                            <p:strVal val="#ppt_w"/>
                                          </p:val>
                                        </p:tav>
                                      </p:tavLst>
                                    </p:anim>
                                  </p:childTnLst>
                                </p:cTn>
                              </p:par>
                            </p:childTnLst>
                          </p:cTn>
                        </p:par>
                      </p:childTnLst>
                    </p:cTn>
                  </p:par>
                  <p:par>
                    <p:cTn id="532" dur="indefinite" nodeType="clickEffect" fill="hold">
                      <p:stCondLst>
                        <p:cond delay="indefinite"/>
                      </p:stCondLst>
                      <p:childTnLst>
                        <p:par>
                          <p:cTn id="533" dur="indefinite" nodeType="withEffect" fill="hold">
                            <p:stCondLst>
                              <p:cond delay="0"/>
                            </p:stCondLst>
                            <p:childTnLst>
                              <p:par>
                                <p:cTn id="534" dur="indefinite" nodeType="clickEffect" fill="hold" presetClass="entr" presetID="43">
                                  <p:stCondLst>
                                    <p:cond delay="0"/>
                                  </p:stCondLst>
                                  <p:childTnLst>
                                    <p:set>
                                      <p:cBhvr>
                                        <p:cTn id="535" dur="1" fill="hold">
                                          <p:stCondLst>
                                            <p:cond delay="0"/>
                                          </p:stCondLst>
                                        </p:cTn>
                                        <p:tgtEl>
                                          <p:spTgt spid="87"/>
                                        </p:tgtEl>
                                        <p:attrNameLst>
                                          <p:attrName>style.visibility</p:attrName>
                                        </p:attrNameLst>
                                      </p:cBhvr>
                                      <p:to>
                                        <p:strVal val="visible"/>
                                      </p:to>
                                    </p:set>
                                    <p:animEffect filter="fade" transition="in">
                                      <p:cBhvr additive="repl">
                                        <p:cTn id="536" dur="100"/>
                                        <p:tgtEl>
                                          <p:spTgt spid="87"/>
                                        </p:tgtEl>
                                      </p:cBhvr>
                                    </p:animEffect>
                                    <p:anim calcmode="lin" valueType="num">
                                      <p:cBhvr additive="repl">
                                        <p:cTn id="537" dur="400" fill="hold"/>
                                        <p:tgtEl>
                                          <p:spTgt spid="87"/>
                                        </p:tgtEl>
                                        <p:attrNameLst>
                                          <p:attrName>ppt_x</p:attrName>
                                        </p:attrNameLst>
                                      </p:cBhvr>
                                      <p:tavLst>
                                        <p:tav tm="0">
                                          <p:val>
                                            <p:strVal val="#ppt_x"/>
                                          </p:val>
                                        </p:tav>
                                        <p:tav tm="100000">
                                          <p:val>
                                            <p:strVal val="#ppt_x"/>
                                          </p:val>
                                        </p:tav>
                                      </p:tavLst>
                                    </p:anim>
                                    <p:anim calcmode="lin" valueType="num">
                                      <p:cBhvr additive="repl">
                                        <p:cTn id="538" dur="400" fill="hold"/>
                                        <p:tgtEl>
                                          <p:spTgt spid="87"/>
                                        </p:tgtEl>
                                        <p:attrNameLst>
                                          <p:attrName>ppt_y</p:attrName>
                                        </p:attrNameLst>
                                      </p:cBhvr>
                                      <p:tavLst>
                                        <p:tav tm="0">
                                          <p:val>
                                            <p:strVal val="#ppt_y+0.31"/>
                                          </p:val>
                                        </p:tav>
                                        <p:tav tm="100000">
                                          <p:val>
                                            <p:strVal val="#ppt_y+0.31"/>
                                          </p:val>
                                        </p:tav>
                                      </p:tavLst>
                                    </p:anim>
                                    <p:anim calcmode="lin" valueType="num">
                                      <p:cBhvr additive="repl">
                                        <p:cTn id="539" dur="600" fill="hold">
                                          <p:stCondLst>
                                            <p:cond delay="400"/>
                                          </p:stCondLst>
                                        </p:cTn>
                                        <p:tgtEl>
                                          <p:spTgt spid="8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additive="repl">
                                        <p:cTn id="540" dur="600" fill="hold">
                                          <p:stCondLst>
                                            <p:cond delay="400"/>
                                          </p:stCondLst>
                                        </p:cTn>
                                        <p:tgtEl>
                                          <p:spTgt spid="8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41" dur="indefinite" nodeType="clickEffect" fill="hold">
                      <p:stCondLst>
                        <p:cond delay="indefinite"/>
                      </p:stCondLst>
                      <p:childTnLst>
                        <p:par>
                          <p:cTn id="542" dur="indefinite" nodeType="withEffect" fill="hold">
                            <p:stCondLst>
                              <p:cond delay="0"/>
                            </p:stCondLst>
                            <p:childTnLst>
                              <p:par>
                                <p:cTn id="543" dur="indefinite" nodeType="clickEffect" fill="hold" presetClass="entr" presetID="17" presetSubtype="10">
                                  <p:stCondLst>
                                    <p:cond delay="0"/>
                                  </p:stCondLst>
                                  <p:childTnLst>
                                    <p:set>
                                      <p:cBhvr>
                                        <p:cTn id="544" dur="1" fill="hold">
                                          <p:stCondLst>
                                            <p:cond delay="0"/>
                                          </p:stCondLst>
                                        </p:cTn>
                                        <p:tgtEl>
                                          <p:spTgt spid="88"/>
                                        </p:tgtEl>
                                        <p:attrNameLst>
                                          <p:attrName>style.visibility</p:attrName>
                                        </p:attrNameLst>
                                      </p:cBhvr>
                                      <p:to>
                                        <p:strVal val="visible"/>
                                      </p:to>
                                    </p:set>
                                    <p:anim calcmode="lin" valueType="num">
                                      <p:cBhvr additive="repl">
                                        <p:cTn id="545" dur="2000" fill="hold"/>
                                        <p:tgtEl>
                                          <p:spTgt spid="88"/>
                                        </p:tgtEl>
                                        <p:attrNameLst>
                                          <p:attrName>ppt_w</p:attrName>
                                        </p:attrNameLst>
                                      </p:cBhvr>
                                      <p:tavLst>
                                        <p:tav tm="0">
                                          <p:val>
                                            <p:fltVal val="0"/>
                                          </p:val>
                                        </p:tav>
                                        <p:tav tm="100000">
                                          <p:val>
                                            <p:strVal val="#ppt_w"/>
                                          </p:val>
                                        </p:tav>
                                      </p:tavLst>
                                    </p:anim>
                                    <p:anim calcmode="lin" valueType="num">
                                      <p:cBhvr additive="repl">
                                        <p:cTn id="546" dur="2000" fill="hold"/>
                                        <p:tgtEl>
                                          <p:spTgt spid="8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89" name=""/>
          <p:cNvSpPr/>
          <p:nvPr/>
        </p:nvSpPr>
        <p:spPr>
          <a:xfrm>
            <a:off x="5003640" y="3357720"/>
            <a:ext cx="3816360" cy="2952720"/>
          </a:xfrm>
          <a:prstGeom prst="rect">
            <a:avLst/>
          </a:prstGeom>
          <a:noFill/>
          <a:ln w="0">
            <a:noFill/>
          </a:ln>
        </p:spPr>
        <p:style>
          <a:lnRef idx="0"/>
          <a:fillRef idx="0"/>
          <a:effectRef idx="0"/>
          <a:fontRef idx="minor"/>
        </p:style>
        <p:txBody>
          <a:bodyPr anchor="ctr">
            <a:noAutofit/>
          </a:bodyPr>
          <a:p>
            <a:pPr algn="ctr">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4000" strike="noStrike" u="none">
                <a:solidFill>
                  <a:srgbClr val="000099"/>
                </a:solidFill>
                <a:effectLst/>
                <a:uFillTx/>
                <a:latin typeface="Arial"/>
              </a:rPr>
              <a:t>How do children celebrate Christmas in England?</a:t>
            </a:r>
            <a:endParaRPr b="0" lang="el-GR" sz="4000" strike="noStrike" u="none">
              <a:solidFill>
                <a:srgbClr val="000000"/>
              </a:solidFill>
              <a:effectLst/>
              <a:uFillTx/>
              <a:latin typeface="Arial"/>
            </a:endParaRPr>
          </a:p>
        </p:txBody>
      </p:sp>
      <p:sp>
        <p:nvSpPr>
          <p:cNvPr id="90" name=""/>
          <p:cNvSpPr/>
          <p:nvPr/>
        </p:nvSpPr>
        <p:spPr>
          <a:xfrm>
            <a:off x="4788000" y="3213000"/>
            <a:ext cx="3898800" cy="3311640"/>
          </a:xfrm>
          <a:prstGeom prst="rect">
            <a:avLst/>
          </a:prstGeom>
          <a:noFill/>
          <a:ln w="0">
            <a:noFill/>
          </a:ln>
        </p:spPr>
        <p:style>
          <a:lnRef idx="0"/>
          <a:fillRef idx="0"/>
          <a:effectRef idx="0"/>
          <a:fontRef idx="minor"/>
        </p:style>
        <p:txBody>
          <a:bodyPr anchor="t">
            <a:noAutofit/>
          </a:bodyPr>
          <a:p>
            <a:pPr marL="343080" indent="-343080">
              <a:lnSpc>
                <a:spcPct val="100000"/>
              </a:lnSpc>
              <a:spcBef>
                <a:spcPts val="513"/>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l-GR" sz="2000" strike="noStrike" u="none">
              <a:solidFill>
                <a:srgbClr val="000000"/>
              </a:solidFill>
              <a:effectLst/>
              <a:uFillTx/>
              <a:latin typeface="Arial"/>
            </a:endParaRPr>
          </a:p>
          <a:p>
            <a:pPr marL="343080" indent="-343080">
              <a:lnSpc>
                <a:spcPct val="100000"/>
              </a:lnSpc>
              <a:spcBef>
                <a:spcPts val="513"/>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l-GR" sz="2000" strike="noStrike" u="none">
              <a:solidFill>
                <a:srgbClr val="000000"/>
              </a:solidFill>
              <a:effectLst/>
              <a:uFillTx/>
              <a:latin typeface="Arial"/>
            </a:endParaRPr>
          </a:p>
        </p:txBody>
      </p:sp>
      <p:pic>
        <p:nvPicPr>
          <p:cNvPr id="91" name="" descr=""/>
          <p:cNvPicPr/>
          <p:nvPr/>
        </p:nvPicPr>
        <p:blipFill>
          <a:blip r:embed="rId2"/>
          <a:srcRect l="0" t="0" r="0" b="10937"/>
          <a:stretch/>
        </p:blipFill>
        <p:spPr>
          <a:xfrm>
            <a:off x="468360" y="1197000"/>
            <a:ext cx="4137120" cy="4535640"/>
          </a:xfrm>
          <a:prstGeom prst="rect">
            <a:avLst/>
          </a:prstGeom>
          <a:noFill/>
          <a:ln w="0">
            <a:noFill/>
          </a:ln>
        </p:spPr>
      </p:pic>
      <p:pic>
        <p:nvPicPr>
          <p:cNvPr id="92" name="" descr=""/>
          <p:cNvPicPr/>
          <p:nvPr/>
        </p:nvPicPr>
        <p:blipFill>
          <a:blip r:embed="rId3"/>
          <a:stretch/>
        </p:blipFill>
        <p:spPr>
          <a:xfrm>
            <a:off x="5651640" y="260280"/>
            <a:ext cx="2857320" cy="2857680"/>
          </a:xfrm>
          <a:prstGeom prst="rect">
            <a:avLst/>
          </a:prstGeom>
          <a:noFill/>
          <a:ln w="0">
            <a:noFill/>
          </a:ln>
        </p:spPr>
      </p:pic>
    </p:spTree>
  </p:cSld>
  <p:timing>
    <p:tnLst>
      <p:par>
        <p:cTn id="547" dur="indefinite" restart="never" nodeType="tmRoot">
          <p:childTnLst>
            <p:seq>
              <p:cTn id="548" dur="indefinite" nodeType="mainSeq">
                <p:childTnLst>
                  <p:par>
                    <p:cTn id="549" dur="indefinite" nodeType="clickEffect" fill="hold">
                      <p:stCondLst>
                        <p:cond delay="indefinite"/>
                      </p:stCondLst>
                      <p:childTnLst>
                        <p:par>
                          <p:cTn id="550" dur="indefinite" nodeType="withEffect" fill="hold">
                            <p:stCondLst>
                              <p:cond delay="0"/>
                            </p:stCondLst>
                            <p:childTnLst>
                              <p:par>
                                <p:cTn id="551" dur="indefinite" nodeType="clickEffect" fill="hold" presetClass="entr" presetID="47">
                                  <p:stCondLst>
                                    <p:cond delay="0"/>
                                  </p:stCondLst>
                                  <p:childTnLst>
                                    <p:set>
                                      <p:cBhvr>
                                        <p:cTn id="552" dur="1" fill="hold">
                                          <p:stCondLst>
                                            <p:cond delay="0"/>
                                          </p:stCondLst>
                                        </p:cTn>
                                        <p:tgtEl>
                                          <p:spTgt spid="91"/>
                                        </p:tgtEl>
                                        <p:attrNameLst>
                                          <p:attrName>style.visibility</p:attrName>
                                        </p:attrNameLst>
                                      </p:cBhvr>
                                      <p:to>
                                        <p:strVal val="visible"/>
                                      </p:to>
                                    </p:set>
                                    <p:animEffect filter="fade" transition="in">
                                      <p:cBhvr additive="repl">
                                        <p:cTn id="553" dur="1000"/>
                                        <p:tgtEl>
                                          <p:spTgt spid="91"/>
                                        </p:tgtEl>
                                      </p:cBhvr>
                                    </p:animEffect>
                                    <p:anim calcmode="lin" valueType="num">
                                      <p:cBhvr additive="repl">
                                        <p:cTn id="554" dur="1000" fill="hold"/>
                                        <p:tgtEl>
                                          <p:spTgt spid="91"/>
                                        </p:tgtEl>
                                        <p:attrNameLst>
                                          <p:attrName>ppt_x</p:attrName>
                                        </p:attrNameLst>
                                      </p:cBhvr>
                                      <p:tavLst>
                                        <p:tav tm="0">
                                          <p:val>
                                            <p:strVal val="#ppt_x"/>
                                          </p:val>
                                        </p:tav>
                                        <p:tav tm="100000">
                                          <p:val>
                                            <p:strVal val="#ppt_x"/>
                                          </p:val>
                                        </p:tav>
                                      </p:tavLst>
                                    </p:anim>
                                    <p:anim calcmode="lin" valueType="num">
                                      <p:cBhvr additive="repl">
                                        <p:cTn id="555"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556" dur="indefinite" nodeType="clickEffect" fill="hold">
                      <p:stCondLst>
                        <p:cond delay="indefinite"/>
                      </p:stCondLst>
                      <p:childTnLst>
                        <p:par>
                          <p:cTn id="557" dur="indefinite" nodeType="withEffect" fill="hold">
                            <p:stCondLst>
                              <p:cond delay="0"/>
                            </p:stCondLst>
                            <p:childTnLst>
                              <p:par>
                                <p:cTn id="558" dur="indefinite" nodeType="clickEffect" fill="hold" presetClass="entr" presetID="26">
                                  <p:stCondLst>
                                    <p:cond delay="0"/>
                                  </p:stCondLst>
                                  <p:childTnLst>
                                    <p:set>
                                      <p:cBhvr>
                                        <p:cTn id="559" dur="1" fill="hold">
                                          <p:stCondLst>
                                            <p:cond delay="0"/>
                                          </p:stCondLst>
                                        </p:cTn>
                                        <p:tgtEl>
                                          <p:spTgt spid="89"/>
                                        </p:tgtEl>
                                        <p:attrNameLst>
                                          <p:attrName>style.visibility</p:attrName>
                                        </p:attrNameLst>
                                      </p:cBhvr>
                                      <p:to>
                                        <p:strVal val="visible"/>
                                      </p:to>
                                    </p:set>
                                    <p:animEffect filter="wipe(down)" transition="in">
                                      <p:cBhvr additive="repl">
                                        <p:cTn id="560" dur="580">
                                          <p:stCondLst>
                                            <p:cond delay="0"/>
                                          </p:stCondLst>
                                        </p:cTn>
                                        <p:tgtEl>
                                          <p:spTgt spid="89"/>
                                        </p:tgtEl>
                                      </p:cBhvr>
                                    </p:animEffect>
                                    <p:anim calcmode="lin" valueType="num">
                                      <p:cBhvr additive="repl">
                                        <p:cTn id="561" dur="1822">
                                          <p:stCondLst>
                                            <p:cond delay="0"/>
                                          </p:stCondLst>
                                        </p:cTn>
                                        <p:tgtEl>
                                          <p:spTgt spid="89"/>
                                        </p:tgtEl>
                                        <p:attrNameLst>
                                          <p:attrName>ppt_x</p:attrName>
                                        </p:attrNameLst>
                                      </p:cBhvr>
                                      <p:tavLst>
                                        <p:tav tm="0">
                                          <p:val>
                                            <p:strVal val="#ppt_x-0.25"/>
                                          </p:val>
                                        </p:tav>
                                        <p:tav tm="100000">
                                          <p:val>
                                            <p:strVal val="#ppt_x"/>
                                          </p:val>
                                        </p:tav>
                                      </p:tavLst>
                                    </p:anim>
                                    <p:anim calcmode="lin" valueType="num">
                                      <p:cBhvr additive="repl">
                                        <p:cTn id="562" dur="664">
                                          <p:stCondLst>
                                            <p:cond delay="0"/>
                                          </p:stCondLst>
                                        </p:cTn>
                                        <p:tgtEl>
                                          <p:spTgt spid="89"/>
                                        </p:tgtEl>
                                        <p:attrNameLst>
                                          <p:attrName>ppt_y</p:attrName>
                                        </p:attrNameLst>
                                      </p:cBhvr>
                                      <p:tavLst>
                                        <p:tav fmla="y-sin(pi*$)/3" tm="0">
                                          <p:val>
                                            <p:fltVal val="0.5"/>
                                          </p:val>
                                        </p:tav>
                                        <p:tav fmla="y-sin(pi*$)/3" tm="100000">
                                          <p:val>
                                            <p:fltVal val="1"/>
                                          </p:val>
                                        </p:tav>
                                      </p:tavLst>
                                    </p:anim>
                                    <p:anim calcmode="lin" valueType="num">
                                      <p:cBhvr additive="repl">
                                        <p:cTn id="563" dur="664">
                                          <p:stCondLst>
                                            <p:cond delay="664"/>
                                          </p:stCondLst>
                                        </p:cTn>
                                        <p:tgtEl>
                                          <p:spTgt spid="89"/>
                                        </p:tgtEl>
                                        <p:attrNameLst>
                                          <p:attrName>ppt_y</p:attrName>
                                        </p:attrNameLst>
                                      </p:cBhvr>
                                      <p:tavLst>
                                        <p:tav fmla="y-sin(pi*$)/9" tm="0">
                                          <p:val>
                                            <p:fltVal val="0"/>
                                          </p:val>
                                        </p:tav>
                                        <p:tav fmla="y-sin(pi*$)/9" tm="100000">
                                          <p:val>
                                            <p:fltVal val="1"/>
                                          </p:val>
                                        </p:tav>
                                      </p:tavLst>
                                    </p:anim>
                                    <p:anim calcmode="lin" valueType="num">
                                      <p:cBhvr additive="repl">
                                        <p:cTn id="564" dur="332">
                                          <p:stCondLst>
                                            <p:cond delay="1324"/>
                                          </p:stCondLst>
                                        </p:cTn>
                                        <p:tgtEl>
                                          <p:spTgt spid="89"/>
                                        </p:tgtEl>
                                        <p:attrNameLst>
                                          <p:attrName>ppt_y</p:attrName>
                                        </p:attrNameLst>
                                      </p:cBhvr>
                                      <p:tavLst>
                                        <p:tav fmla="y-sin(pi*$)/27" tm="0">
                                          <p:val>
                                            <p:fltVal val="0"/>
                                          </p:val>
                                        </p:tav>
                                        <p:tav fmla="y-sin(pi*$)/27" tm="100000">
                                          <p:val>
                                            <p:fltVal val="1"/>
                                          </p:val>
                                        </p:tav>
                                      </p:tavLst>
                                    </p:anim>
                                    <p:anim calcmode="lin" valueType="num">
                                      <p:cBhvr additive="repl">
                                        <p:cTn id="565" dur="164">
                                          <p:stCondLst>
                                            <p:cond delay="1656"/>
                                          </p:stCondLst>
                                        </p:cTn>
                                        <p:tgtEl>
                                          <p:spTgt spid="89"/>
                                        </p:tgtEl>
                                        <p:attrNameLst>
                                          <p:attrName>ppt_y</p:attrName>
                                        </p:attrNameLst>
                                      </p:cBhvr>
                                      <p:tavLst>
                                        <p:tav fmla="y-sin(pi*$)/81" tm="0">
                                          <p:val>
                                            <p:fltVal val="0"/>
                                          </p:val>
                                        </p:tav>
                                        <p:tav fmla="y-sin(pi*$)/81" tm="100000">
                                          <p:val>
                                            <p:fltVal val="1"/>
                                          </p:val>
                                        </p:tav>
                                      </p:tavLst>
                                    </p:anim>
                                    <p:animScale>
                                      <p:cBhvr>
                                        <p:cTn id="566" dur="26" fill="hold">
                                          <p:stCondLst>
                                            <p:cond delay="650"/>
                                          </p:stCondLst>
                                        </p:cTn>
                                        <p:tgtEl>
                                          <p:spTgt spid="89"/>
                                        </p:tgtEl>
                                      </p:cBhvr>
                                      <p:to x="100000" y="60000"/>
                                    </p:animScale>
                                    <p:animScale>
                                      <p:cBhvr>
                                        <p:cTn id="567" dur="166" fill="hold">
                                          <p:stCondLst>
                                            <p:cond delay="676"/>
                                          </p:stCondLst>
                                        </p:cTn>
                                        <p:tgtEl>
                                          <p:spTgt spid="89"/>
                                        </p:tgtEl>
                                      </p:cBhvr>
                                      <p:to x="100000" y="100000"/>
                                    </p:animScale>
                                    <p:animScale>
                                      <p:cBhvr>
                                        <p:cTn id="568" dur="26" fill="hold">
                                          <p:stCondLst>
                                            <p:cond delay="1312"/>
                                          </p:stCondLst>
                                        </p:cTn>
                                        <p:tgtEl>
                                          <p:spTgt spid="89"/>
                                        </p:tgtEl>
                                      </p:cBhvr>
                                      <p:to x="100000" y="80000"/>
                                    </p:animScale>
                                    <p:animScale>
                                      <p:cBhvr>
                                        <p:cTn id="569" dur="166" fill="hold">
                                          <p:stCondLst>
                                            <p:cond delay="1338"/>
                                          </p:stCondLst>
                                        </p:cTn>
                                        <p:tgtEl>
                                          <p:spTgt spid="89"/>
                                        </p:tgtEl>
                                      </p:cBhvr>
                                      <p:to x="100000" y="100000"/>
                                    </p:animScale>
                                    <p:animScale>
                                      <p:cBhvr>
                                        <p:cTn id="570" dur="26" fill="hold">
                                          <p:stCondLst>
                                            <p:cond delay="1642"/>
                                          </p:stCondLst>
                                        </p:cTn>
                                        <p:tgtEl>
                                          <p:spTgt spid="89"/>
                                        </p:tgtEl>
                                      </p:cBhvr>
                                      <p:to x="100000" y="90000"/>
                                    </p:animScale>
                                    <p:animScale>
                                      <p:cBhvr>
                                        <p:cTn id="571" dur="166" fill="hold">
                                          <p:stCondLst>
                                            <p:cond delay="1668"/>
                                          </p:stCondLst>
                                        </p:cTn>
                                        <p:tgtEl>
                                          <p:spTgt spid="89"/>
                                        </p:tgtEl>
                                      </p:cBhvr>
                                      <p:to x="100000" y="100000"/>
                                    </p:animScale>
                                    <p:animScale>
                                      <p:cBhvr>
                                        <p:cTn id="572" dur="26" fill="hold">
                                          <p:stCondLst>
                                            <p:cond delay="1808"/>
                                          </p:stCondLst>
                                        </p:cTn>
                                        <p:tgtEl>
                                          <p:spTgt spid="89"/>
                                        </p:tgtEl>
                                      </p:cBhvr>
                                      <p:to x="100000" y="95000"/>
                                    </p:animScale>
                                    <p:animScale>
                                      <p:cBhvr>
                                        <p:cTn id="573" dur="166" fill="hold">
                                          <p:stCondLst>
                                            <p:cond delay="1834"/>
                                          </p:stCondLst>
                                        </p:cTn>
                                        <p:tgtEl>
                                          <p:spTgt spid="89"/>
                                        </p:tgtEl>
                                      </p:cBhvr>
                                      <p:to x="100000" y="100000"/>
                                    </p:animScale>
                                  </p:childTnLst>
                                </p:cTn>
                              </p:par>
                            </p:childTnLst>
                          </p:cTn>
                        </p:par>
                      </p:childTnLst>
                    </p:cTn>
                  </p:par>
                  <p:par>
                    <p:cTn id="574" dur="indefinite" nodeType="clickEffect" fill="hold">
                      <p:stCondLst>
                        <p:cond delay="indefinite"/>
                      </p:stCondLst>
                      <p:childTnLst>
                        <p:par>
                          <p:cTn id="575" dur="indefinite" nodeType="withEffect" fill="hold">
                            <p:stCondLst>
                              <p:cond delay="0"/>
                            </p:stCondLst>
                            <p:childTnLst>
                              <p:par>
                                <p:cTn id="576" dur="indefinite" nodeType="clickEffect" fill="hold" presetClass="entr" presetID="37">
                                  <p:stCondLst>
                                    <p:cond delay="0"/>
                                  </p:stCondLst>
                                  <p:childTnLst>
                                    <p:set>
                                      <p:cBhvr>
                                        <p:cTn id="577" dur="1" fill="hold">
                                          <p:stCondLst>
                                            <p:cond delay="0"/>
                                          </p:stCondLst>
                                        </p:cTn>
                                        <p:tgtEl>
                                          <p:spTgt spid="92"/>
                                        </p:tgtEl>
                                        <p:attrNameLst>
                                          <p:attrName>style.visibility</p:attrName>
                                        </p:attrNameLst>
                                      </p:cBhvr>
                                      <p:to>
                                        <p:strVal val="visible"/>
                                      </p:to>
                                    </p:set>
                                    <p:animEffect filter="fade" transition="in">
                                      <p:cBhvr additive="repl">
                                        <p:cTn id="578" dur="1000"/>
                                        <p:tgtEl>
                                          <p:spTgt spid="92"/>
                                        </p:tgtEl>
                                      </p:cBhvr>
                                    </p:animEffect>
                                    <p:anim calcmode="lin" valueType="num">
                                      <p:cBhvr additive="repl">
                                        <p:cTn id="579" dur="1000" fill="hold"/>
                                        <p:tgtEl>
                                          <p:spTgt spid="92"/>
                                        </p:tgtEl>
                                        <p:attrNameLst>
                                          <p:attrName>ppt_x</p:attrName>
                                        </p:attrNameLst>
                                      </p:cBhvr>
                                      <p:tavLst>
                                        <p:tav tm="0">
                                          <p:val>
                                            <p:strVal val="#ppt_x"/>
                                          </p:val>
                                        </p:tav>
                                        <p:tav tm="100000">
                                          <p:val>
                                            <p:strVal val="#ppt_x"/>
                                          </p:val>
                                        </p:tav>
                                      </p:tavLst>
                                    </p:anim>
                                    <p:anim calcmode="lin" valueType="num">
                                      <p:cBhvr additive="repl">
                                        <p:cTn id="580" dur="900" fill="hold"/>
                                        <p:tgtEl>
                                          <p:spTgt spid="92"/>
                                        </p:tgtEl>
                                        <p:attrNameLst>
                                          <p:attrName>ppt_y</p:attrName>
                                        </p:attrNameLst>
                                      </p:cBhvr>
                                      <p:tavLst>
                                        <p:tav tm="0">
                                          <p:val>
                                            <p:strVal val="#ppt_y+1"/>
                                          </p:val>
                                        </p:tav>
                                        <p:tav tm="100000">
                                          <p:val>
                                            <p:strVal val="#ppt_y-.03"/>
                                          </p:val>
                                        </p:tav>
                                      </p:tavLst>
                                    </p:anim>
                                    <p:anim calcmode="lin" valueType="num">
                                      <p:cBhvr additive="repl">
                                        <p:cTn id="581" dur="100" fill="hold">
                                          <p:stCondLst>
                                            <p:cond delay="900"/>
                                          </p:stCondLst>
                                        </p:cTn>
                                        <p:tgtEl>
                                          <p:spTgt spid="9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2" name=""/>
          <p:cNvSpPr/>
          <p:nvPr/>
        </p:nvSpPr>
        <p:spPr>
          <a:xfrm>
            <a:off x="457200" y="274680"/>
            <a:ext cx="8229600" cy="1143000"/>
          </a:xfrm>
          <a:prstGeom prst="rect">
            <a:avLst/>
          </a:prstGeom>
          <a:noFill/>
          <a:ln w="0">
            <a:noFill/>
          </a:ln>
        </p:spPr>
        <p:style>
          <a:lnRef idx="0"/>
          <a:fillRef idx="0"/>
          <a:effectRef idx="0"/>
          <a:fontRef idx="minor"/>
        </p:style>
        <p:txBody>
          <a:bodyPr anchor="ctr">
            <a:noAutofit/>
          </a:bodyPr>
          <a:p>
            <a:pPr algn="ctr">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US" sz="4000" strike="noStrike" u="none">
                <a:solidFill>
                  <a:srgbClr val="003399"/>
                </a:solidFill>
                <a:effectLst/>
                <a:uFillTx/>
                <a:latin typeface="Arial"/>
              </a:rPr>
              <a:t>What do we celebrate </a:t>
            </a:r>
            <a:br>
              <a:rPr sz="4000"/>
            </a:br>
            <a:r>
              <a:rPr b="1" lang="en-US" sz="4000" strike="noStrike" u="none">
                <a:solidFill>
                  <a:srgbClr val="003399"/>
                </a:solidFill>
                <a:effectLst/>
                <a:uFillTx/>
                <a:latin typeface="Arial"/>
              </a:rPr>
              <a:t>at Christmas?</a:t>
            </a:r>
            <a:endParaRPr b="0" lang="el-GR" sz="4000" strike="noStrike" u="none">
              <a:solidFill>
                <a:srgbClr val="000000"/>
              </a:solidFill>
              <a:effectLst/>
              <a:uFillTx/>
              <a:latin typeface="Arial"/>
            </a:endParaRPr>
          </a:p>
        </p:txBody>
      </p:sp>
      <p:sp>
        <p:nvSpPr>
          <p:cNvPr id="13" name=""/>
          <p:cNvSpPr/>
          <p:nvPr/>
        </p:nvSpPr>
        <p:spPr>
          <a:xfrm>
            <a:off x="179280" y="1619280"/>
            <a:ext cx="8460000" cy="2160720"/>
          </a:xfrm>
          <a:prstGeom prst="rect">
            <a:avLst/>
          </a:prstGeom>
          <a:noFill/>
          <a:ln w="0">
            <a:noFill/>
          </a:ln>
        </p:spPr>
        <p:style>
          <a:lnRef idx="0"/>
          <a:fillRef idx="0"/>
          <a:effectRef idx="0"/>
          <a:fontRef idx="minor"/>
        </p:style>
        <p:txBody>
          <a:bodyPr anchor="t">
            <a:noAutofit/>
          </a:bodyPr>
          <a:p>
            <a:pPr marL="343080" indent="-343080">
              <a:spcBef>
                <a:spcPts val="814"/>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l-GR" sz="3200" strike="noStrike" u="none">
                <a:solidFill>
                  <a:srgbClr val="ff0000"/>
                </a:solidFill>
                <a:effectLst/>
                <a:uFillTx/>
                <a:latin typeface="Arial"/>
              </a:rPr>
              <a:t>Christmas or Christmas Day is an annual </a:t>
            </a:r>
            <a:r>
              <a:rPr b="1" lang="el-GR" sz="3200" strike="noStrike" u="sng">
                <a:solidFill>
                  <a:srgbClr val="ccccff"/>
                </a:solidFill>
                <a:effectLst/>
                <a:uFillTx/>
                <a:latin typeface="Arial"/>
                <a:hlinkClick r:id="rId2"/>
              </a:rPr>
              <a:t>holiday</a:t>
            </a:r>
            <a:r>
              <a:rPr b="1" lang="el-GR" sz="3200" strike="noStrike" u="none">
                <a:solidFill>
                  <a:srgbClr val="ff0000"/>
                </a:solidFill>
                <a:effectLst/>
                <a:uFillTx/>
                <a:latin typeface="Arial"/>
              </a:rPr>
              <a:t>celebrated on </a:t>
            </a:r>
            <a:r>
              <a:rPr b="1" lang="el-GR" sz="3200" strike="noStrike" u="sng">
                <a:solidFill>
                  <a:srgbClr val="ccccff"/>
                </a:solidFill>
                <a:effectLst/>
                <a:uFillTx/>
                <a:latin typeface="Arial"/>
                <a:hlinkClick r:id="rId3"/>
              </a:rPr>
              <a:t>December 25</a:t>
            </a:r>
            <a:r>
              <a:rPr b="1" lang="el-GR" sz="3200" strike="noStrike" u="none">
                <a:solidFill>
                  <a:srgbClr val="ff0000"/>
                </a:solidFill>
                <a:effectLst/>
                <a:uFillTx/>
                <a:latin typeface="Arial"/>
              </a:rPr>
              <a:t> that commemorates </a:t>
            </a:r>
            <a:r>
              <a:rPr b="1" lang="el-GR" sz="3200" strike="noStrike" u="sng">
                <a:solidFill>
                  <a:srgbClr val="ccccff"/>
                </a:solidFill>
                <a:effectLst/>
                <a:uFillTx/>
                <a:latin typeface="Arial"/>
                <a:hlinkClick r:id="rId4"/>
              </a:rPr>
              <a:t>the birth</a:t>
            </a:r>
            <a:r>
              <a:rPr b="1" lang="el-GR" sz="3200" strike="noStrike" u="none">
                <a:solidFill>
                  <a:srgbClr val="ff0000"/>
                </a:solidFill>
                <a:effectLst/>
                <a:uFillTx/>
                <a:latin typeface="Arial"/>
              </a:rPr>
              <a:t> of </a:t>
            </a:r>
            <a:r>
              <a:rPr b="1" lang="el-GR" sz="3200" strike="noStrike" u="sng">
                <a:solidFill>
                  <a:srgbClr val="ccccff"/>
                </a:solidFill>
                <a:effectLst/>
                <a:uFillTx/>
                <a:latin typeface="Arial"/>
                <a:hlinkClick r:id="rId5"/>
              </a:rPr>
              <a:t>Jesus of Nazareth</a:t>
            </a:r>
            <a:r>
              <a:rPr b="1" lang="el-GR" sz="3200" strike="noStrike" u="none">
                <a:solidFill>
                  <a:srgbClr val="ff0000"/>
                </a:solidFill>
                <a:effectLst/>
                <a:uFillTx/>
                <a:latin typeface="Arial"/>
              </a:rPr>
              <a:t>.</a:t>
            </a:r>
            <a:r>
              <a:rPr b="0" lang="el-GR" sz="3200" strike="noStrike" u="none">
                <a:solidFill>
                  <a:srgbClr val="000000"/>
                </a:solidFill>
                <a:effectLst/>
                <a:uFillTx/>
                <a:latin typeface="Arial"/>
              </a:rPr>
              <a:t> </a:t>
            </a:r>
            <a:endParaRPr b="0" lang="el-GR" sz="3200" strike="noStrike" u="none">
              <a:solidFill>
                <a:srgbClr val="000000"/>
              </a:solidFill>
              <a:effectLst/>
              <a:uFillTx/>
              <a:latin typeface="Arial"/>
            </a:endParaRPr>
          </a:p>
        </p:txBody>
      </p:sp>
      <p:pic>
        <p:nvPicPr>
          <p:cNvPr id="14" name="" descr=""/>
          <p:cNvPicPr/>
          <p:nvPr/>
        </p:nvPicPr>
        <p:blipFill>
          <a:blip r:embed="rId6"/>
          <a:stretch/>
        </p:blipFill>
        <p:spPr>
          <a:xfrm>
            <a:off x="3419640" y="3240000"/>
            <a:ext cx="3181320" cy="3419640"/>
          </a:xfrm>
          <a:prstGeom prst="rect">
            <a:avLst/>
          </a:prstGeom>
          <a:noFill/>
          <a:ln w="0">
            <a:noFill/>
          </a:ln>
        </p:spPr>
      </p:pic>
    </p:spTree>
  </p:cSld>
  <p:timing>
    <p:tnLst>
      <p:par>
        <p:cTn id="28" dur="indefinite" restart="never" nodeType="tmRoot">
          <p:childTnLst>
            <p:seq>
              <p:cTn id="29" dur="indefinite" nodeType="mainSeq">
                <p:childTnLst>
                  <p:par>
                    <p:cTn id="30" dur="indefinite" fill="hold">
                      <p:stCondLst>
                        <p:cond delay="indefinite"/>
                      </p:stCondLst>
                      <p:childTnLst>
                        <p:par>
                          <p:cTn id="31" dur="indefinite" fill="hold">
                            <p:stCondLst>
                              <p:cond delay="0"/>
                            </p:stCondLst>
                            <p:childTnLst>
                              <p:par>
                                <p:cTn id="32" dur="indefinite" nodeType="clickEffect" fill="hold" presetClass="entr" presetID="47">
                                  <p:stCondLst>
                                    <p:cond delay="0"/>
                                  </p:stCondLst>
                                  <p:childTnLst>
                                    <p:set>
                                      <p:cBhvr>
                                        <p:cTn id="33" dur="1" fill="hold">
                                          <p:stCondLst>
                                            <p:cond delay="0"/>
                                          </p:stCondLst>
                                        </p:cTn>
                                        <p:tgtEl>
                                          <p:spTgt spid="12"/>
                                        </p:tgtEl>
                                        <p:attrNameLst>
                                          <p:attrName>style.visibility</p:attrName>
                                        </p:attrNameLst>
                                      </p:cBhvr>
                                      <p:to>
                                        <p:strVal val="visible"/>
                                      </p:to>
                                    </p:set>
                                    <p:animEffect filter="fade" transition="in">
                                      <p:cBhvr additive="repl">
                                        <p:cTn id="34" dur="2000"/>
                                        <p:tgtEl>
                                          <p:spTgt spid="12"/>
                                        </p:tgtEl>
                                      </p:cBhvr>
                                    </p:animEffect>
                                    <p:anim calcmode="lin" valueType="num">
                                      <p:cBhvr additive="repl">
                                        <p:cTn id="35" dur="2000" fill="hold"/>
                                        <p:tgtEl>
                                          <p:spTgt spid="12"/>
                                        </p:tgtEl>
                                        <p:attrNameLst>
                                          <p:attrName>ppt_x</p:attrName>
                                        </p:attrNameLst>
                                      </p:cBhvr>
                                      <p:tavLst>
                                        <p:tav tm="0">
                                          <p:val>
                                            <p:strVal val="#ppt_x"/>
                                          </p:val>
                                        </p:tav>
                                        <p:tav tm="100000">
                                          <p:val>
                                            <p:strVal val="#ppt_x"/>
                                          </p:val>
                                        </p:tav>
                                      </p:tavLst>
                                    </p:anim>
                                    <p:anim calcmode="lin" valueType="num">
                                      <p:cBhvr additive="repl">
                                        <p:cTn id="36"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dur="indefinite" fill="hold">
                      <p:stCondLst>
                        <p:cond delay="indefinite"/>
                      </p:stCondLst>
                      <p:childTnLst>
                        <p:par>
                          <p:cTn id="38" dur="indefinite" fill="hold">
                            <p:stCondLst>
                              <p:cond delay="0"/>
                            </p:stCondLst>
                            <p:childTnLst>
                              <p:par>
                                <p:cTn id="39" dur="indefinite" nodeType="clickEffect" fill="hold" presetClass="entr" presetID="39">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 calcmode="lin" valueType="num">
                                      <p:cBhvr additive="repl">
                                        <p:cTn id="41" dur="2000" fill="hold"/>
                                        <p:tgtEl>
                                          <p:spTgt spid="1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additive="repl">
                                        <p:cTn id="42" dur="2000" fill="hold"/>
                                        <p:tgtEl>
                                          <p:spTgt spid="1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additive="repl">
                                        <p:cTn id="43" dur="2000" fill="hold"/>
                                        <p:tgtEl>
                                          <p:spTgt spid="1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additive="repl">
                                        <p:cTn id="44" dur="20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45" dur="indefinite" fill="hold">
                            <p:stCondLst>
                              <p:cond delay="2000"/>
                            </p:stCondLst>
                            <p:childTnLst>
                              <p:par>
                                <p:cTn id="46" dur="indefinite" nodeType="afterEffect" fill="hold" presetClass="entr" presetID="9">
                                  <p:stCondLst>
                                    <p:cond delay="0"/>
                                  </p:stCondLst>
                                  <p:childTnLst>
                                    <p:set>
                                      <p:cBhvr>
                                        <p:cTn id="47" dur="1" fill="hold">
                                          <p:stCondLst>
                                            <p:cond delay="0"/>
                                          </p:stCondLst>
                                        </p:cTn>
                                        <p:tgtEl>
                                          <p:spTgt spid="14"/>
                                        </p:tgtEl>
                                        <p:attrNameLst>
                                          <p:attrName>style.visibility</p:attrName>
                                        </p:attrNameLst>
                                      </p:cBhvr>
                                      <p:to>
                                        <p:strVal val="visible"/>
                                      </p:to>
                                    </p:set>
                                    <p:animEffect filter="dissolve" transition="in">
                                      <p:cBhvr additive="repl">
                                        <p:cTn id="48" dur="2000"/>
                                        <p:tgtEl>
                                          <p:spTgt spid="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93" name=""/>
          <p:cNvSpPr/>
          <p:nvPr/>
        </p:nvSpPr>
        <p:spPr>
          <a:xfrm>
            <a:off x="457200" y="1773360"/>
            <a:ext cx="8147160" cy="4352760"/>
          </a:xfrm>
          <a:prstGeom prst="rect">
            <a:avLst/>
          </a:prstGeom>
          <a:noFill/>
          <a:ln w="0">
            <a:noFill/>
          </a:ln>
        </p:spPr>
        <p:style>
          <a:lnRef idx="0"/>
          <a:fillRef idx="0"/>
          <a:effectRef idx="0"/>
          <a:fontRef idx="minor"/>
        </p:style>
        <p:txBody>
          <a:bodyPr anchor="t">
            <a:noAutofit/>
          </a:bodyPr>
          <a:p>
            <a:pPr marL="343080" indent="-343080" algn="ctr">
              <a:lnSpc>
                <a:spcPct val="100000"/>
              </a:lnSpc>
              <a:spcBef>
                <a:spcPts val="1012"/>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US" sz="4000" strike="noStrike" u="none">
                <a:solidFill>
                  <a:srgbClr val="990099"/>
                </a:solidFill>
                <a:effectLst/>
                <a:uFillTx/>
                <a:latin typeface="Bradley Hand ITC"/>
              </a:rPr>
              <a:t>Singing the carols </a:t>
            </a:r>
            <a:endParaRPr b="0" lang="el-GR" sz="4000" strike="noStrike" u="none">
              <a:solidFill>
                <a:srgbClr val="000000"/>
              </a:solidFill>
              <a:effectLst/>
              <a:uFillTx/>
              <a:latin typeface="Arial"/>
            </a:endParaRPr>
          </a:p>
          <a:p>
            <a:pPr marL="343080" indent="-343080" algn="ctr">
              <a:lnSpc>
                <a:spcPct val="100000"/>
              </a:lnSpc>
              <a:spcBef>
                <a:spcPts val="1012"/>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US" sz="4000" strike="noStrike" u="none">
                <a:solidFill>
                  <a:srgbClr val="990099"/>
                </a:solidFill>
                <a:effectLst/>
                <a:uFillTx/>
                <a:latin typeface="Bradley Hand ITC"/>
              </a:rPr>
              <a:t>on the 24th</a:t>
            </a:r>
            <a:endParaRPr b="0" lang="el-GR" sz="4000" strike="noStrike" u="none">
              <a:solidFill>
                <a:srgbClr val="000000"/>
              </a:solidFill>
              <a:effectLst/>
              <a:uFillTx/>
              <a:latin typeface="Arial"/>
            </a:endParaRPr>
          </a:p>
          <a:p>
            <a:pPr marL="343080" indent="-343080" algn="ctr">
              <a:lnSpc>
                <a:spcPct val="100000"/>
              </a:lnSpc>
              <a:spcBef>
                <a:spcPts val="1012"/>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l-GR" sz="4000" strike="noStrike" u="none">
              <a:solidFill>
                <a:srgbClr val="000000"/>
              </a:solidFill>
              <a:effectLst/>
              <a:uFillTx/>
              <a:latin typeface="Arial"/>
            </a:endParaRPr>
          </a:p>
        </p:txBody>
      </p:sp>
      <p:sp>
        <p:nvSpPr>
          <p:cNvPr id="94" name=""/>
          <p:cNvSpPr txBox="1"/>
          <p:nvPr/>
        </p:nvSpPr>
        <p:spPr>
          <a:xfrm>
            <a:off x="395280" y="333360"/>
            <a:ext cx="7993080" cy="1366920"/>
          </a:xfrm>
          <a:prstGeom prst="rect">
            <a:avLst/>
          </a:prstGeom>
        </p:spPr>
        <p:txBody>
          <a:bodyPr wrap="none" lIns="90000" rIns="90000" tIns="46800" bIns="46800" anchor="ctr" anchorCtr="1">
            <a:prstTxWarp prst="textPlain">
              <a:avLst>
                <a:gd name="adj" fmla="val 50000"/>
              </a:avLst>
            </a:prstTxWarp>
            <a:noAutofit/>
          </a:bodyPr>
          <a:p>
            <a:pPr>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el-GR" sz="1800" spc="3" strike="noStrike" u="none">
                <a:ln w="9360">
                  <a:solidFill>
                    <a:srgbClr val="003366"/>
                  </a:solidFill>
                  <a:miter/>
                </a:ln>
                <a:solidFill>
                  <a:srgbClr val="ff3300"/>
                </a:solidFill>
                <a:uFillTx/>
                <a:latin typeface="Arial Black"/>
              </a:rPr>
              <a:t>CHRISTMAS EVE</a:t>
            </a:r>
            <a:endParaRPr b="1" lang="el-GR" sz="1800" spc="3" strike="noStrike" u="none">
              <a:ln w="9360">
                <a:solidFill>
                  <a:srgbClr val="003366"/>
                </a:solidFill>
                <a:miter/>
              </a:ln>
              <a:solidFill>
                <a:srgbClr val="ff3300"/>
              </a:solidFill>
              <a:uFillTx/>
              <a:latin typeface="Arial Black"/>
              <a:ea typeface="Arial Black"/>
            </a:endParaRPr>
          </a:p>
        </p:txBody>
      </p:sp>
      <p:pic>
        <p:nvPicPr>
          <p:cNvPr id="95" name="" descr=""/>
          <p:cNvPicPr/>
          <p:nvPr/>
        </p:nvPicPr>
        <p:blipFill>
          <a:blip r:embed="rId2"/>
          <a:stretch/>
        </p:blipFill>
        <p:spPr>
          <a:xfrm>
            <a:off x="1979640" y="3613320"/>
            <a:ext cx="5148360" cy="1652400"/>
          </a:xfrm>
          <a:prstGeom prst="rect">
            <a:avLst/>
          </a:prstGeom>
          <a:noFill/>
          <a:ln w="0">
            <a:noFill/>
          </a:ln>
        </p:spPr>
      </p:pic>
    </p:spTree>
  </p:cSld>
  <p:timing>
    <p:tnLst>
      <p:par>
        <p:cTn id="582" dur="indefinite" restart="never" nodeType="tmRoot">
          <p:childTnLst>
            <p:seq>
              <p:cTn id="583" dur="indefinite" nodeType="mainSeq">
                <p:childTnLst>
                  <p:par>
                    <p:cTn id="584" dur="indefinite" nodeType="clickEffect" fill="hold">
                      <p:stCondLst>
                        <p:cond delay="indefinite"/>
                      </p:stCondLst>
                      <p:childTnLst>
                        <p:par>
                          <p:cTn id="585" dur="indefinite" nodeType="withEffect" fill="hold">
                            <p:stCondLst>
                              <p:cond delay="0"/>
                            </p:stCondLst>
                            <p:childTnLst>
                              <p:par>
                                <p:cTn id="586" dur="indefinite" nodeType="clickEffect" fill="hold" presetClass="entr" presetID="15">
                                  <p:stCondLst>
                                    <p:cond delay="0"/>
                                  </p:stCondLst>
                                  <p:childTnLst>
                                    <p:set>
                                      <p:cBhvr>
                                        <p:cTn id="587" dur="1" fill="hold">
                                          <p:stCondLst>
                                            <p:cond delay="0"/>
                                          </p:stCondLst>
                                        </p:cTn>
                                        <p:tgtEl>
                                          <p:spTgt spid="94"/>
                                        </p:tgtEl>
                                        <p:attrNameLst>
                                          <p:attrName>style.visibility</p:attrName>
                                        </p:attrNameLst>
                                      </p:cBhvr>
                                      <p:to>
                                        <p:strVal val="visible"/>
                                      </p:to>
                                    </p:set>
                                    <p:anim calcmode="lin" valueType="num">
                                      <p:cBhvr additive="repl">
                                        <p:cTn id="588" dur="2000" fill="hold"/>
                                        <p:tgtEl>
                                          <p:spTgt spid="94"/>
                                        </p:tgtEl>
                                        <p:attrNameLst>
                                          <p:attrName>ppt_w</p:attrName>
                                        </p:attrNameLst>
                                      </p:cBhvr>
                                      <p:tavLst>
                                        <p:tav tm="0">
                                          <p:val>
                                            <p:fltVal val="0"/>
                                          </p:val>
                                        </p:tav>
                                        <p:tav tm="100000">
                                          <p:val>
                                            <p:strVal val="#ppt_w"/>
                                          </p:val>
                                        </p:tav>
                                      </p:tavLst>
                                    </p:anim>
                                    <p:anim calcmode="lin" valueType="num">
                                      <p:cBhvr additive="repl">
                                        <p:cTn id="589" dur="2000" fill="hold"/>
                                        <p:tgtEl>
                                          <p:spTgt spid="94"/>
                                        </p:tgtEl>
                                        <p:attrNameLst>
                                          <p:attrName>ppt_h</p:attrName>
                                        </p:attrNameLst>
                                      </p:cBhvr>
                                      <p:tavLst>
                                        <p:tav tm="0">
                                          <p:val>
                                            <p:fltVal val="0"/>
                                          </p:val>
                                        </p:tav>
                                        <p:tav tm="100000">
                                          <p:val>
                                            <p:strVal val="#ppt_h"/>
                                          </p:val>
                                        </p:tav>
                                      </p:tavLst>
                                    </p:anim>
                                    <p:anim calcmode="lin" valueType="num">
                                      <p:cBhvr additive="repl">
                                        <p:cTn id="590" dur="2000" fill="hold"/>
                                        <p:tgtEl>
                                          <p:spTgt spid="94"/>
                                        </p:tgtEl>
                                        <p:attrNameLst>
                                          <p:attrName>ppt_x</p:attrName>
                                        </p:attrNameLst>
                                      </p:cBhvr>
                                      <p:tavLst>
                                        <p:tav fmla="x+(cos(-2*pi*(1-$))*-x-sin(-2*pi*(1-$))*(1-y))*(1-$)" tm="0">
                                          <p:val>
                                            <p:fltVal val="0"/>
                                          </p:val>
                                        </p:tav>
                                        <p:tav fmla="x+(cos(-2*pi*(1-$))*-x-sin(-2*pi*(1-$))*(1-y))*(1-$)" tm="100000">
                                          <p:val>
                                            <p:fltVal val="1"/>
                                          </p:val>
                                        </p:tav>
                                      </p:tavLst>
                                    </p:anim>
                                    <p:anim calcmode="lin" valueType="num">
                                      <p:cBhvr additive="repl">
                                        <p:cTn id="591" dur="2000" fill="hold"/>
                                        <p:tgtEl>
                                          <p:spTgt spid="94"/>
                                        </p:tgtEl>
                                        <p:attrNameLst>
                                          <p:attrName>ppt_y</p:attrName>
                                        </p:attrNameLst>
                                      </p:cBhvr>
                                      <p:tavLst>
                                        <p:tav fmla="y+(sin(-2*pi*(1-$))*-x+cos(-2*pi*(1-$))*(1-y))*(1-$)" tm="0">
                                          <p:val>
                                            <p:fltVal val="0"/>
                                          </p:val>
                                        </p:tav>
                                        <p:tav fmla="y+(sin(-2*pi*(1-$))*-x+cos(-2*pi*(1-$))*(1-y))*(1-$)" tm="100000">
                                          <p:val>
                                            <p:fltVal val="1"/>
                                          </p:val>
                                        </p:tav>
                                      </p:tavLst>
                                    </p:anim>
                                  </p:childTnLst>
                                </p:cTn>
                              </p:par>
                            </p:childTnLst>
                          </p:cTn>
                        </p:par>
                      </p:childTnLst>
                    </p:cTn>
                  </p:par>
                  <p:par>
                    <p:cTn id="592" dur="indefinite" nodeType="clickEffect" fill="hold">
                      <p:stCondLst>
                        <p:cond delay="indefinite"/>
                      </p:stCondLst>
                      <p:childTnLst>
                        <p:par>
                          <p:cTn id="593" dur="indefinite" nodeType="withEffect" fill="hold">
                            <p:stCondLst>
                              <p:cond delay="0"/>
                            </p:stCondLst>
                            <p:childTnLst>
                              <p:par>
                                <p:cTn id="594" nodeType="clickEffect" fill="hold" presetClass="entr" presetID="56">
                                  <p:stCondLst>
                                    <p:cond delay="0"/>
                                  </p:stCondLst>
                                  <p:iterate type="lt">
                                    <p:tmAbs val="200"/>
                                  </p:iterate>
                                  <p:childTnLst>
                                    <p:set>
                                      <p:cBhvr>
                                        <p:cTn id="595" dur="1" fill="hold">
                                          <p:stCondLst>
                                            <p:cond delay="0"/>
                                          </p:stCondLst>
                                        </p:cTn>
                                        <p:tgtEl>
                                          <p:spTgt spid="93">
                                            <p:txEl>
                                              <p:pRg st="0" end="0"/>
                                            </p:txEl>
                                          </p:spTgt>
                                        </p:tgtEl>
                                        <p:attrNameLst>
                                          <p:attrName>style.visibility</p:attrName>
                                        </p:attrNameLst>
                                      </p:cBhvr>
                                      <p:to>
                                        <p:strVal val="visible"/>
                                      </p:to>
                                    </p:set>
                                    <p:anim calcmode="lin" valueType="num" by="(-#ppt_w*2)">
                                      <p:cBhvr additive="repl">
                                        <p:cTn id="596" dur="1000" autoRev="1" fill="hold">
                                          <p:stCondLst>
                                            <p:cond delay="0"/>
                                          </p:stCondLst>
                                        </p:cTn>
                                        <p:tgtEl>
                                          <p:spTgt spid="93">
                                            <p:txEl>
                                              <p:pRg st="0" end="0"/>
                                            </p:txEl>
                                          </p:spTgt>
                                        </p:tgtEl>
                                        <p:attrNameLst>
                                          <p:attrName>ppt_w</p:attrName>
                                        </p:attrNameLst>
                                      </p:cBhvr>
                                    </p:anim>
                                    <p:anim calcmode="lin" valueType="num" by="(#ppt_w*0.50)">
                                      <p:cBhvr additive="repl">
                                        <p:cTn id="597" dur="1000" autoRev="1" fill="hold">
                                          <p:stCondLst>
                                            <p:cond delay="0"/>
                                          </p:stCondLst>
                                        </p:cTn>
                                        <p:tgtEl>
                                          <p:spTgt spid="93">
                                            <p:txEl>
                                              <p:pRg st="0" end="0"/>
                                            </p:txEl>
                                          </p:spTgt>
                                        </p:tgtEl>
                                        <p:attrNameLst>
                                          <p:attrName>ppt_x</p:attrName>
                                        </p:attrNameLst>
                                      </p:cBhvr>
                                    </p:anim>
                                    <p:anim calcmode="lin" valueType="num" from="(-#ppt_h/2)" to="(#ppt_y)">
                                      <p:cBhvr additive="repl">
                                        <p:cTn id="598" dur="2000" fill="hold">
                                          <p:stCondLst>
                                            <p:cond delay="0"/>
                                          </p:stCondLst>
                                        </p:cTn>
                                        <p:tgtEl>
                                          <p:spTgt spid="93">
                                            <p:txEl>
                                              <p:pRg st="0" end="0"/>
                                            </p:txEl>
                                          </p:spTgt>
                                        </p:tgtEl>
                                        <p:attrNameLst>
                                          <p:attrName>ppt_y</p:attrName>
                                        </p:attrNameLst>
                                      </p:cBhvr>
                                    </p:anim>
                                    <p:animRot by="21600000">
                                      <p:cBhvr>
                                        <p:cTn id="599" dur="2000" fill="hold">
                                          <p:stCondLst>
                                            <p:cond delay="0"/>
                                          </p:stCondLst>
                                        </p:cTn>
                                        <p:tgtEl>
                                          <p:spTgt spid="93">
                                            <p:txEl>
                                              <p:pRg st="0" end="0"/>
                                            </p:txEl>
                                          </p:spTgt>
                                        </p:tgtEl>
                                        <p:attrNameLst>
                                          <p:attrName>r</p:attrName>
                                        </p:attrNameLst>
                                      </p:cBhvr>
                                    </p:animRot>
                                  </p:childTnLst>
                                </p:cTn>
                              </p:par>
                            </p:childTnLst>
                          </p:cTn>
                        </p:par>
                      </p:childTnLst>
                    </p:cTn>
                  </p:par>
                  <p:par>
                    <p:cTn id="600" dur="indefinite" nodeType="clickEffect" fill="hold">
                      <p:stCondLst>
                        <p:cond delay="indefinite"/>
                      </p:stCondLst>
                      <p:childTnLst>
                        <p:par>
                          <p:cTn id="601" dur="indefinite" nodeType="withEffect" fill="hold">
                            <p:stCondLst>
                              <p:cond delay="0"/>
                            </p:stCondLst>
                            <p:childTnLst>
                              <p:par>
                                <p:cTn id="602" nodeType="clickEffect" fill="hold" presetClass="entr" presetID="56">
                                  <p:stCondLst>
                                    <p:cond delay="0"/>
                                  </p:stCondLst>
                                  <p:iterate type="lt">
                                    <p:tmAbs val="200"/>
                                  </p:iterate>
                                  <p:childTnLst>
                                    <p:set>
                                      <p:cBhvr>
                                        <p:cTn id="603" dur="1" fill="hold">
                                          <p:stCondLst>
                                            <p:cond delay="0"/>
                                          </p:stCondLst>
                                        </p:cTn>
                                        <p:tgtEl>
                                          <p:spTgt spid="93">
                                            <p:txEl>
                                              <p:pRg st="1" end="1"/>
                                            </p:txEl>
                                          </p:spTgt>
                                        </p:tgtEl>
                                        <p:attrNameLst>
                                          <p:attrName>style.visibility</p:attrName>
                                        </p:attrNameLst>
                                      </p:cBhvr>
                                      <p:to>
                                        <p:strVal val="visible"/>
                                      </p:to>
                                    </p:set>
                                    <p:anim calcmode="lin" valueType="num" by="(-#ppt_w*2)">
                                      <p:cBhvr additive="repl">
                                        <p:cTn id="604" dur="1000" autoRev="1" fill="hold">
                                          <p:stCondLst>
                                            <p:cond delay="0"/>
                                          </p:stCondLst>
                                        </p:cTn>
                                        <p:tgtEl>
                                          <p:spTgt spid="93">
                                            <p:txEl>
                                              <p:pRg st="1" end="1"/>
                                            </p:txEl>
                                          </p:spTgt>
                                        </p:tgtEl>
                                        <p:attrNameLst>
                                          <p:attrName>ppt_w</p:attrName>
                                        </p:attrNameLst>
                                      </p:cBhvr>
                                    </p:anim>
                                    <p:anim calcmode="lin" valueType="num" by="(#ppt_w*0.50)">
                                      <p:cBhvr additive="repl">
                                        <p:cTn id="605" dur="1000" autoRev="1" fill="hold">
                                          <p:stCondLst>
                                            <p:cond delay="0"/>
                                          </p:stCondLst>
                                        </p:cTn>
                                        <p:tgtEl>
                                          <p:spTgt spid="93">
                                            <p:txEl>
                                              <p:pRg st="1" end="1"/>
                                            </p:txEl>
                                          </p:spTgt>
                                        </p:tgtEl>
                                        <p:attrNameLst>
                                          <p:attrName>ppt_x</p:attrName>
                                        </p:attrNameLst>
                                      </p:cBhvr>
                                    </p:anim>
                                    <p:anim calcmode="lin" valueType="num" from="(-#ppt_h/2)" to="(#ppt_y)">
                                      <p:cBhvr additive="repl">
                                        <p:cTn id="606" dur="2000" fill="hold">
                                          <p:stCondLst>
                                            <p:cond delay="0"/>
                                          </p:stCondLst>
                                        </p:cTn>
                                        <p:tgtEl>
                                          <p:spTgt spid="93">
                                            <p:txEl>
                                              <p:pRg st="1" end="1"/>
                                            </p:txEl>
                                          </p:spTgt>
                                        </p:tgtEl>
                                        <p:attrNameLst>
                                          <p:attrName>ppt_y</p:attrName>
                                        </p:attrNameLst>
                                      </p:cBhvr>
                                    </p:anim>
                                    <p:animRot by="21600000">
                                      <p:cBhvr>
                                        <p:cTn id="607" dur="2000" fill="hold">
                                          <p:stCondLst>
                                            <p:cond delay="0"/>
                                          </p:stCondLst>
                                        </p:cTn>
                                        <p:tgtEl>
                                          <p:spTgt spid="93">
                                            <p:txEl>
                                              <p:pRg st="1" end="1"/>
                                            </p:txEl>
                                          </p:spTgt>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96" name=""/>
          <p:cNvSpPr/>
          <p:nvPr/>
        </p:nvSpPr>
        <p:spPr>
          <a:xfrm>
            <a:off x="324000" y="198360"/>
            <a:ext cx="8229600" cy="1143000"/>
          </a:xfrm>
          <a:prstGeom prst="rect">
            <a:avLst/>
          </a:prstGeom>
          <a:noFill/>
          <a:ln w="0">
            <a:noFill/>
          </a:ln>
        </p:spPr>
        <p:style>
          <a:lnRef idx="0"/>
          <a:fillRef idx="0"/>
          <a:effectRef idx="0"/>
          <a:fontRef idx="minor"/>
        </p:style>
        <p:txBody>
          <a:bodyPr anchor="ctr">
            <a:noAutofit/>
          </a:bodyPr>
          <a:p>
            <a:pPr algn="ctr">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US" sz="4400" strike="noStrike" u="none">
                <a:solidFill>
                  <a:srgbClr val="ff0000"/>
                </a:solidFill>
                <a:effectLst/>
                <a:uFillTx/>
                <a:latin typeface="Arial"/>
              </a:rPr>
              <a:t>CHRISTMAS CAROLS</a:t>
            </a:r>
            <a:endParaRPr b="0" lang="el-GR" sz="4400" strike="noStrike" u="none">
              <a:solidFill>
                <a:srgbClr val="000000"/>
              </a:solidFill>
              <a:effectLst/>
              <a:uFillTx/>
              <a:latin typeface="Arial"/>
            </a:endParaRPr>
          </a:p>
        </p:txBody>
      </p:sp>
      <p:sp>
        <p:nvSpPr>
          <p:cNvPr id="97" name=""/>
          <p:cNvSpPr/>
          <p:nvPr/>
        </p:nvSpPr>
        <p:spPr>
          <a:xfrm>
            <a:off x="324000" y="1341360"/>
            <a:ext cx="5543280" cy="3942360"/>
          </a:xfrm>
          <a:prstGeom prst="rect">
            <a:avLst/>
          </a:prstGeom>
          <a:noFill/>
          <a:ln w="0">
            <a:noFill/>
          </a:ln>
        </p:spPr>
        <p:style>
          <a:lnRef idx="0"/>
          <a:fillRef idx="0"/>
          <a:effectRef idx="0"/>
          <a:fontRef idx="minor"/>
        </p:style>
        <p:txBody>
          <a:bodyPr lIns="90000" rIns="90000" tIns="46800" bIns="46800" anchor="t">
            <a:spAutoFit/>
          </a:bodyPr>
          <a:p>
            <a:pPr>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2800" strike="noStrike" u="none">
                <a:solidFill>
                  <a:srgbClr val="660066"/>
                </a:solidFill>
                <a:effectLst/>
                <a:uFillTx/>
                <a:latin typeface="Arial"/>
              </a:rPr>
              <a:t>History tells us that carols have no connection with Christmas or even with Christianity. The melodies were originally written to accompany an ancient dance form known, as the </a:t>
            </a:r>
            <a:r>
              <a:rPr b="1" lang="en-GB" sz="2800" strike="noStrike" u="none">
                <a:solidFill>
                  <a:srgbClr val="ff3300"/>
                </a:solidFill>
                <a:effectLst/>
                <a:uFillTx/>
                <a:latin typeface="Arial"/>
              </a:rPr>
              <a:t>'Circle Dance'</a:t>
            </a:r>
            <a:r>
              <a:rPr b="1" lang="en-GB" sz="2800" strike="noStrike" u="none">
                <a:solidFill>
                  <a:srgbClr val="660066"/>
                </a:solidFill>
                <a:effectLst/>
                <a:uFillTx/>
                <a:latin typeface="Arial"/>
              </a:rPr>
              <a:t>.</a:t>
            </a:r>
            <a:endParaRPr b="0" lang="el-GR" sz="2800" strike="noStrike" u="none">
              <a:solidFill>
                <a:srgbClr val="000000"/>
              </a:solidFill>
              <a:effectLst/>
              <a:uFillTx/>
              <a:latin typeface="Arial"/>
            </a:endParaRPr>
          </a:p>
          <a:p>
            <a:pPr>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l-GR" sz="2800" strike="noStrike" u="none">
              <a:solidFill>
                <a:srgbClr val="000000"/>
              </a:solidFill>
              <a:effectLst/>
              <a:uFillTx/>
              <a:latin typeface="Arial"/>
            </a:endParaRPr>
          </a:p>
          <a:p>
            <a:pPr>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GB" sz="2800" strike="noStrike" u="none">
                <a:solidFill>
                  <a:srgbClr val="660066"/>
                </a:solidFill>
                <a:effectLst/>
                <a:uFillTx/>
                <a:latin typeface="Arial"/>
              </a:rPr>
              <a:t>   </a:t>
            </a:r>
            <a:endParaRPr b="0" lang="el-GR" sz="2800" strike="noStrike" u="none">
              <a:solidFill>
                <a:srgbClr val="000000"/>
              </a:solidFill>
              <a:effectLst/>
              <a:uFillTx/>
              <a:latin typeface="Arial"/>
            </a:endParaRPr>
          </a:p>
        </p:txBody>
      </p:sp>
      <p:pic>
        <p:nvPicPr>
          <p:cNvPr id="98" name="" descr=""/>
          <p:cNvPicPr/>
          <p:nvPr/>
        </p:nvPicPr>
        <p:blipFill>
          <a:blip r:embed="rId2"/>
          <a:stretch/>
        </p:blipFill>
        <p:spPr>
          <a:xfrm>
            <a:off x="5867280" y="3645000"/>
            <a:ext cx="2700360" cy="2376360"/>
          </a:xfrm>
          <a:prstGeom prst="rect">
            <a:avLst/>
          </a:prstGeom>
          <a:noFill/>
          <a:ln w="0">
            <a:noFill/>
          </a:ln>
        </p:spPr>
      </p:pic>
    </p:spTree>
  </p:cSld>
  <p:timing>
    <p:tnLst>
      <p:par>
        <p:cTn id="608" dur="indefinite" restart="never" nodeType="tmRoot">
          <p:childTnLst>
            <p:seq>
              <p:cTn id="609" dur="indefinite" nodeType="mainSeq">
                <p:childTnLst>
                  <p:par>
                    <p:cTn id="610" dur="indefinite" nodeType="clickEffect" fill="hold">
                      <p:stCondLst>
                        <p:cond delay="indefinite"/>
                      </p:stCondLst>
                      <p:childTnLst>
                        <p:par>
                          <p:cTn id="611" dur="indefinite" nodeType="withEffect" fill="hold">
                            <p:stCondLst>
                              <p:cond delay="0"/>
                            </p:stCondLst>
                            <p:childTnLst>
                              <p:par>
                                <p:cTn id="612" dur="indefinite" nodeType="clickEffect" fill="hold" presetClass="entr" presetID="26">
                                  <p:stCondLst>
                                    <p:cond delay="0"/>
                                  </p:stCondLst>
                                  <p:childTnLst>
                                    <p:set>
                                      <p:cBhvr>
                                        <p:cTn id="613" dur="1" fill="hold">
                                          <p:stCondLst>
                                            <p:cond delay="0"/>
                                          </p:stCondLst>
                                        </p:cTn>
                                        <p:tgtEl>
                                          <p:spTgt spid="96"/>
                                        </p:tgtEl>
                                        <p:attrNameLst>
                                          <p:attrName>style.visibility</p:attrName>
                                        </p:attrNameLst>
                                      </p:cBhvr>
                                      <p:to>
                                        <p:strVal val="visible"/>
                                      </p:to>
                                    </p:set>
                                    <p:animEffect filter="wipe(down)" transition="in">
                                      <p:cBhvr additive="repl">
                                        <p:cTn id="614" dur="580">
                                          <p:stCondLst>
                                            <p:cond delay="0"/>
                                          </p:stCondLst>
                                        </p:cTn>
                                        <p:tgtEl>
                                          <p:spTgt spid="96"/>
                                        </p:tgtEl>
                                      </p:cBhvr>
                                    </p:animEffect>
                                    <p:anim calcmode="lin" valueType="num">
                                      <p:cBhvr additive="repl">
                                        <p:cTn id="615" dur="1822">
                                          <p:stCondLst>
                                            <p:cond delay="0"/>
                                          </p:stCondLst>
                                        </p:cTn>
                                        <p:tgtEl>
                                          <p:spTgt spid="96"/>
                                        </p:tgtEl>
                                        <p:attrNameLst>
                                          <p:attrName>ppt_x</p:attrName>
                                        </p:attrNameLst>
                                      </p:cBhvr>
                                      <p:tavLst>
                                        <p:tav tm="0">
                                          <p:val>
                                            <p:strVal val="#ppt_x-0.25"/>
                                          </p:val>
                                        </p:tav>
                                        <p:tav tm="100000">
                                          <p:val>
                                            <p:strVal val="#ppt_x"/>
                                          </p:val>
                                        </p:tav>
                                      </p:tavLst>
                                    </p:anim>
                                    <p:anim calcmode="lin" valueType="num">
                                      <p:cBhvr additive="repl">
                                        <p:cTn id="616" dur="664">
                                          <p:stCondLst>
                                            <p:cond delay="0"/>
                                          </p:stCondLst>
                                        </p:cTn>
                                        <p:tgtEl>
                                          <p:spTgt spid="96"/>
                                        </p:tgtEl>
                                        <p:attrNameLst>
                                          <p:attrName>ppt_y</p:attrName>
                                        </p:attrNameLst>
                                      </p:cBhvr>
                                      <p:tavLst>
                                        <p:tav fmla="y-sin(pi*$)/3" tm="0">
                                          <p:val>
                                            <p:fltVal val="0.5"/>
                                          </p:val>
                                        </p:tav>
                                        <p:tav fmla="y-sin(pi*$)/3" tm="100000">
                                          <p:val>
                                            <p:fltVal val="1"/>
                                          </p:val>
                                        </p:tav>
                                      </p:tavLst>
                                    </p:anim>
                                    <p:anim calcmode="lin" valueType="num">
                                      <p:cBhvr additive="repl">
                                        <p:cTn id="617" dur="664">
                                          <p:stCondLst>
                                            <p:cond delay="664"/>
                                          </p:stCondLst>
                                        </p:cTn>
                                        <p:tgtEl>
                                          <p:spTgt spid="96"/>
                                        </p:tgtEl>
                                        <p:attrNameLst>
                                          <p:attrName>ppt_y</p:attrName>
                                        </p:attrNameLst>
                                      </p:cBhvr>
                                      <p:tavLst>
                                        <p:tav fmla="y-sin(pi*$)/9" tm="0">
                                          <p:val>
                                            <p:fltVal val="0"/>
                                          </p:val>
                                        </p:tav>
                                        <p:tav fmla="y-sin(pi*$)/9" tm="100000">
                                          <p:val>
                                            <p:fltVal val="1"/>
                                          </p:val>
                                        </p:tav>
                                      </p:tavLst>
                                    </p:anim>
                                    <p:anim calcmode="lin" valueType="num">
                                      <p:cBhvr additive="repl">
                                        <p:cTn id="618" dur="332">
                                          <p:stCondLst>
                                            <p:cond delay="1324"/>
                                          </p:stCondLst>
                                        </p:cTn>
                                        <p:tgtEl>
                                          <p:spTgt spid="96"/>
                                        </p:tgtEl>
                                        <p:attrNameLst>
                                          <p:attrName>ppt_y</p:attrName>
                                        </p:attrNameLst>
                                      </p:cBhvr>
                                      <p:tavLst>
                                        <p:tav fmla="y-sin(pi*$)/27" tm="0">
                                          <p:val>
                                            <p:fltVal val="0"/>
                                          </p:val>
                                        </p:tav>
                                        <p:tav fmla="y-sin(pi*$)/27" tm="100000">
                                          <p:val>
                                            <p:fltVal val="1"/>
                                          </p:val>
                                        </p:tav>
                                      </p:tavLst>
                                    </p:anim>
                                    <p:anim calcmode="lin" valueType="num">
                                      <p:cBhvr additive="repl">
                                        <p:cTn id="619" dur="164">
                                          <p:stCondLst>
                                            <p:cond delay="1656"/>
                                          </p:stCondLst>
                                        </p:cTn>
                                        <p:tgtEl>
                                          <p:spTgt spid="96"/>
                                        </p:tgtEl>
                                        <p:attrNameLst>
                                          <p:attrName>ppt_y</p:attrName>
                                        </p:attrNameLst>
                                      </p:cBhvr>
                                      <p:tavLst>
                                        <p:tav fmla="y-sin(pi*$)/81" tm="0">
                                          <p:val>
                                            <p:fltVal val="0"/>
                                          </p:val>
                                        </p:tav>
                                        <p:tav fmla="y-sin(pi*$)/81" tm="100000">
                                          <p:val>
                                            <p:fltVal val="1"/>
                                          </p:val>
                                        </p:tav>
                                      </p:tavLst>
                                    </p:anim>
                                    <p:animScale>
                                      <p:cBhvr>
                                        <p:cTn id="620" dur="26" fill="hold">
                                          <p:stCondLst>
                                            <p:cond delay="650"/>
                                          </p:stCondLst>
                                        </p:cTn>
                                        <p:tgtEl>
                                          <p:spTgt spid="96"/>
                                        </p:tgtEl>
                                      </p:cBhvr>
                                      <p:to x="100000" y="60000"/>
                                    </p:animScale>
                                    <p:animScale>
                                      <p:cBhvr>
                                        <p:cTn id="621" dur="166" fill="hold">
                                          <p:stCondLst>
                                            <p:cond delay="676"/>
                                          </p:stCondLst>
                                        </p:cTn>
                                        <p:tgtEl>
                                          <p:spTgt spid="96"/>
                                        </p:tgtEl>
                                      </p:cBhvr>
                                      <p:to x="100000" y="100000"/>
                                    </p:animScale>
                                    <p:animScale>
                                      <p:cBhvr>
                                        <p:cTn id="622" dur="26" fill="hold">
                                          <p:stCondLst>
                                            <p:cond delay="1312"/>
                                          </p:stCondLst>
                                        </p:cTn>
                                        <p:tgtEl>
                                          <p:spTgt spid="96"/>
                                        </p:tgtEl>
                                      </p:cBhvr>
                                      <p:to x="100000" y="80000"/>
                                    </p:animScale>
                                    <p:animScale>
                                      <p:cBhvr>
                                        <p:cTn id="623" dur="166" fill="hold">
                                          <p:stCondLst>
                                            <p:cond delay="1338"/>
                                          </p:stCondLst>
                                        </p:cTn>
                                        <p:tgtEl>
                                          <p:spTgt spid="96"/>
                                        </p:tgtEl>
                                      </p:cBhvr>
                                      <p:to x="100000" y="100000"/>
                                    </p:animScale>
                                    <p:animScale>
                                      <p:cBhvr>
                                        <p:cTn id="624" dur="26" fill="hold">
                                          <p:stCondLst>
                                            <p:cond delay="1642"/>
                                          </p:stCondLst>
                                        </p:cTn>
                                        <p:tgtEl>
                                          <p:spTgt spid="96"/>
                                        </p:tgtEl>
                                      </p:cBhvr>
                                      <p:to x="100000" y="90000"/>
                                    </p:animScale>
                                    <p:animScale>
                                      <p:cBhvr>
                                        <p:cTn id="625" dur="166" fill="hold">
                                          <p:stCondLst>
                                            <p:cond delay="1668"/>
                                          </p:stCondLst>
                                        </p:cTn>
                                        <p:tgtEl>
                                          <p:spTgt spid="96"/>
                                        </p:tgtEl>
                                      </p:cBhvr>
                                      <p:to x="100000" y="100000"/>
                                    </p:animScale>
                                    <p:animScale>
                                      <p:cBhvr>
                                        <p:cTn id="626" dur="26" fill="hold">
                                          <p:stCondLst>
                                            <p:cond delay="1808"/>
                                          </p:stCondLst>
                                        </p:cTn>
                                        <p:tgtEl>
                                          <p:spTgt spid="96"/>
                                        </p:tgtEl>
                                      </p:cBhvr>
                                      <p:to x="100000" y="95000"/>
                                    </p:animScale>
                                    <p:animScale>
                                      <p:cBhvr>
                                        <p:cTn id="627" dur="166" fill="hold">
                                          <p:stCondLst>
                                            <p:cond delay="1834"/>
                                          </p:stCondLst>
                                        </p:cTn>
                                        <p:tgtEl>
                                          <p:spTgt spid="96"/>
                                        </p:tgtEl>
                                      </p:cBhvr>
                                      <p:to x="100000" y="100000"/>
                                    </p:animScale>
                                  </p:childTnLst>
                                </p:cTn>
                              </p:par>
                            </p:childTnLst>
                          </p:cTn>
                        </p:par>
                        <p:par>
                          <p:cTn id="628" dur="indefinite" nodeType="afterEffect" fill="hold">
                            <p:stCondLst>
                              <p:cond delay="2000"/>
                            </p:stCondLst>
                            <p:childTnLst>
                              <p:par>
                                <p:cTn id="629" dur="indefinite" nodeType="afterEffect" fill="hold" presetClass="entr" presetID="54">
                                  <p:stCondLst>
                                    <p:cond delay="0"/>
                                  </p:stCondLst>
                                  <p:childTnLst>
                                    <p:set>
                                      <p:cBhvr>
                                        <p:cTn id="630" dur="1" fill="hold">
                                          <p:stCondLst>
                                            <p:cond delay="0"/>
                                          </p:stCondLst>
                                        </p:cTn>
                                        <p:tgtEl>
                                          <p:spTgt spid="98"/>
                                        </p:tgtEl>
                                        <p:attrNameLst>
                                          <p:attrName>style.visibility</p:attrName>
                                        </p:attrNameLst>
                                      </p:cBhvr>
                                      <p:to>
                                        <p:strVal val="visible"/>
                                      </p:to>
                                    </p:set>
                                    <p:anim calcmode="lin" valueType="num">
                                      <p:cBhvr additive="repl">
                                        <p:cTn id="631" dur="2000" fill="hold"/>
                                        <p:tgtEl>
                                          <p:spTgt spid="98"/>
                                        </p:tgtEl>
                                        <p:attrNameLst>
                                          <p:attrName>ppt_w</p:attrName>
                                        </p:attrNameLst>
                                      </p:cBhvr>
                                      <p:tavLst>
                                        <p:tav tm="0">
                                          <p:val>
                                            <p:strVal val="#ppt_w*0.05"/>
                                          </p:val>
                                        </p:tav>
                                        <p:tav tm="100000">
                                          <p:val>
                                            <p:strVal val="#ppt_w"/>
                                          </p:val>
                                        </p:tav>
                                      </p:tavLst>
                                    </p:anim>
                                    <p:anim calcmode="lin" valueType="num">
                                      <p:cBhvr additive="repl">
                                        <p:cTn id="632" dur="2000" fill="hold"/>
                                        <p:tgtEl>
                                          <p:spTgt spid="98"/>
                                        </p:tgtEl>
                                        <p:attrNameLst>
                                          <p:attrName>ppt_h</p:attrName>
                                        </p:attrNameLst>
                                      </p:cBhvr>
                                      <p:tavLst>
                                        <p:tav tm="0">
                                          <p:val>
                                            <p:strVal val="#ppt_h"/>
                                          </p:val>
                                        </p:tav>
                                        <p:tav tm="100000">
                                          <p:val>
                                            <p:strVal val="#ppt_h"/>
                                          </p:val>
                                        </p:tav>
                                      </p:tavLst>
                                    </p:anim>
                                    <p:anim calcmode="lin" valueType="num">
                                      <p:cBhvr additive="repl">
                                        <p:cTn id="633" dur="2000" fill="hold"/>
                                        <p:tgtEl>
                                          <p:spTgt spid="98"/>
                                        </p:tgtEl>
                                        <p:attrNameLst>
                                          <p:attrName>ppt_x</p:attrName>
                                        </p:attrNameLst>
                                      </p:cBhvr>
                                      <p:tavLst>
                                        <p:tav tm="0">
                                          <p:val>
                                            <p:strVal val="#ppt_x-.2"/>
                                          </p:val>
                                        </p:tav>
                                        <p:tav tm="100000">
                                          <p:val>
                                            <p:strVal val="#ppt_x"/>
                                          </p:val>
                                        </p:tav>
                                      </p:tavLst>
                                    </p:anim>
                                    <p:anim calcmode="lin" valueType="num">
                                      <p:cBhvr additive="repl">
                                        <p:cTn id="634" dur="2000" fill="hold"/>
                                        <p:tgtEl>
                                          <p:spTgt spid="98"/>
                                        </p:tgtEl>
                                        <p:attrNameLst>
                                          <p:attrName>ppt_y</p:attrName>
                                        </p:attrNameLst>
                                      </p:cBhvr>
                                      <p:tavLst>
                                        <p:tav tm="0">
                                          <p:val>
                                            <p:strVal val="#ppt_y"/>
                                          </p:val>
                                        </p:tav>
                                        <p:tav tm="100000">
                                          <p:val>
                                            <p:strVal val="#ppt_y"/>
                                          </p:val>
                                        </p:tav>
                                      </p:tavLst>
                                    </p:anim>
                                    <p:animEffect filter="fade" transition="in">
                                      <p:cBhvr additive="repl">
                                        <p:cTn id="635" dur="2000"/>
                                        <p:tgtEl>
                                          <p:spTgt spid="98"/>
                                        </p:tgtEl>
                                      </p:cBhvr>
                                    </p:animEffect>
                                  </p:childTnLst>
                                </p:cTn>
                              </p:par>
                            </p:childTnLst>
                          </p:cTn>
                        </p:par>
                      </p:childTnLst>
                    </p:cTn>
                  </p:par>
                  <p:par>
                    <p:cTn id="636" dur="indefinite" nodeType="clickEffect" fill="hold">
                      <p:stCondLst>
                        <p:cond delay="indefinite"/>
                      </p:stCondLst>
                      <p:childTnLst>
                        <p:par>
                          <p:cTn id="637" dur="indefinite" nodeType="withEffect" fill="hold">
                            <p:stCondLst>
                              <p:cond delay="0"/>
                            </p:stCondLst>
                            <p:childTnLst>
                              <p:par>
                                <p:cTn id="638" dur="indefinite" nodeType="clickEffect" fill="hold" presetClass="entr" presetID="52">
                                  <p:stCondLst>
                                    <p:cond delay="0"/>
                                  </p:stCondLst>
                                  <p:childTnLst>
                                    <p:set>
                                      <p:cBhvr>
                                        <p:cTn id="639" dur="1" fill="hold">
                                          <p:stCondLst>
                                            <p:cond delay="0"/>
                                          </p:stCondLst>
                                        </p:cTn>
                                        <p:tgtEl>
                                          <p:spTgt spid="97"/>
                                        </p:tgtEl>
                                        <p:attrNameLst>
                                          <p:attrName>style.visibility</p:attrName>
                                        </p:attrNameLst>
                                      </p:cBhvr>
                                      <p:to>
                                        <p:strVal val="visible"/>
                                      </p:to>
                                    </p:set>
                                    <p:animScale>
                                      <p:cBhvr>
                                        <p:cTn id="640" dur="2000" fill="hold">
                                          <p:stCondLst>
                                            <p:cond delay="0"/>
                                          </p:stCondLst>
                                        </p:cTn>
                                        <p:tgtEl>
                                          <p:spTgt spid="97"/>
                                        </p:tgtEl>
                                      </p:cBhvr>
                                      <p:from x="250000" y="250000"/>
                                      <p:to x="100000" y="100000"/>
                                    </p:animScale>
                                    <p:animMotion origin="layout" path="M -0.46736 0.92887 C -0.37517 0.88508 -0.02552 0.75279 0.0908 0.66613 C 0.20747 0.57948 0.21649 0.50394 0.23177 0.40825 C 0.24705 0.31256 0.22118 0.15964 0.18264 0.09152 C 0.1441 0.02341 0.03802 0 0 0 E">
                                      <p:cBhvr>
                                        <p:cTn id="641" dur="2000" fill="hold">
                                          <p:stCondLst>
                                            <p:cond delay="0"/>
                                          </p:stCondLst>
                                        </p:cTn>
                                        <p:tgtEl>
                                          <p:spTgt spid="97"/>
                                        </p:tgtEl>
                                      </p:cBhvr>
                                    </p:animMotion>
                                    <p:animEffect filter="fade" transition="in">
                                      <p:cBhvr additive="repl">
                                        <p:cTn id="642" dur="2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99" name=""/>
          <p:cNvSpPr/>
          <p:nvPr/>
        </p:nvSpPr>
        <p:spPr>
          <a:xfrm>
            <a:off x="0" y="404640"/>
            <a:ext cx="8697960" cy="1511640"/>
          </a:xfrm>
          <a:prstGeom prst="rect">
            <a:avLst/>
          </a:prstGeom>
          <a:noFill/>
          <a:ln w="0">
            <a:noFill/>
          </a:ln>
        </p:spPr>
        <p:style>
          <a:lnRef idx="0"/>
          <a:fillRef idx="0"/>
          <a:effectRef idx="0"/>
          <a:fontRef idx="minor"/>
        </p:style>
        <p:txBody>
          <a:bodyPr anchor="t">
            <a:noAutofit/>
          </a:bodyPr>
          <a:p>
            <a:pPr marL="343080" indent="-343080">
              <a:lnSpc>
                <a:spcPct val="100000"/>
              </a:lnSpc>
              <a:spcBef>
                <a:spcPts val="814"/>
              </a:spcBef>
              <a:spcAft>
                <a:spcPts val="11"/>
              </a:spcAft>
              <a:buClr>
                <a:srgbClr val="000066"/>
              </a:buClr>
              <a:buFont typeface="바탕"/>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l-GR" sz="3200" strike="noStrike" u="none">
                <a:solidFill>
                  <a:srgbClr val="000066"/>
                </a:solidFill>
                <a:effectLst/>
                <a:uFillTx/>
                <a:latin typeface="바탕"/>
              </a:rPr>
              <a:t>In England, children get their presents on Christmas Eve (December</a:t>
            </a:r>
            <a:r>
              <a:rPr b="1" lang="en-US" sz="3200" strike="noStrike" u="none">
                <a:solidFill>
                  <a:srgbClr val="000066"/>
                </a:solidFill>
                <a:effectLst/>
                <a:uFillTx/>
                <a:latin typeface="바탕"/>
              </a:rPr>
              <a:t> </a:t>
            </a:r>
            <a:r>
              <a:rPr b="1" lang="el-GR" sz="3200" strike="noStrike" u="none">
                <a:solidFill>
                  <a:srgbClr val="000066"/>
                </a:solidFill>
                <a:effectLst/>
                <a:uFillTx/>
                <a:latin typeface="바탕"/>
              </a:rPr>
              <a:t>24</a:t>
            </a:r>
            <a:r>
              <a:rPr b="1" lang="en-US" sz="3200" strike="noStrike" u="none">
                <a:solidFill>
                  <a:srgbClr val="000066"/>
                </a:solidFill>
                <a:effectLst/>
                <a:uFillTx/>
                <a:latin typeface="바탕"/>
              </a:rPr>
              <a:t>th</a:t>
            </a:r>
            <a:r>
              <a:rPr b="1" lang="el-GR" sz="3200" strike="noStrike" u="none">
                <a:solidFill>
                  <a:srgbClr val="000066"/>
                </a:solidFill>
                <a:effectLst/>
                <a:uFillTx/>
                <a:latin typeface="바탕"/>
              </a:rPr>
              <a:t> ). </a:t>
            </a:r>
            <a:endParaRPr b="0" lang="el-GR" sz="3200" strike="noStrike" u="none">
              <a:solidFill>
                <a:srgbClr val="000000"/>
              </a:solidFill>
              <a:effectLst/>
              <a:uFillTx/>
              <a:latin typeface="Arial"/>
            </a:endParaRPr>
          </a:p>
        </p:txBody>
      </p:sp>
      <p:pic>
        <p:nvPicPr>
          <p:cNvPr id="100" name="" descr=""/>
          <p:cNvPicPr/>
          <p:nvPr/>
        </p:nvPicPr>
        <p:blipFill>
          <a:blip r:embed="rId2"/>
          <a:stretch/>
        </p:blipFill>
        <p:spPr>
          <a:xfrm>
            <a:off x="2411280" y="1849320"/>
            <a:ext cx="4478400" cy="4392720"/>
          </a:xfrm>
          <a:prstGeom prst="rect">
            <a:avLst/>
          </a:prstGeom>
          <a:noFill/>
          <a:ln w="0">
            <a:noFill/>
          </a:ln>
        </p:spPr>
      </p:pic>
    </p:spTree>
  </p:cSld>
  <p:timing>
    <p:tnLst>
      <p:par>
        <p:cTn id="643" dur="indefinite" restart="never" nodeType="tmRoot">
          <p:childTnLst>
            <p:seq>
              <p:cTn id="644" dur="indefinite" nodeType="mainSeq">
                <p:childTnLst>
                  <p:par>
                    <p:cTn id="645" dur="indefinite" nodeType="clickEffect" fill="hold">
                      <p:stCondLst>
                        <p:cond delay="indefinite"/>
                      </p:stCondLst>
                      <p:childTnLst>
                        <p:par>
                          <p:cTn id="646" dur="indefinite" nodeType="withEffect" fill="hold">
                            <p:stCondLst>
                              <p:cond delay="0"/>
                            </p:stCondLst>
                            <p:childTnLst>
                              <p:par>
                                <p:cTn id="647" nodeType="clickEffect" fill="hold" presetClass="entr" presetID="41">
                                  <p:stCondLst>
                                    <p:cond delay="0"/>
                                  </p:stCondLst>
                                  <p:iterate type="lt">
                                    <p:tmAbs val="50"/>
                                  </p:iterate>
                                  <p:childTnLst>
                                    <p:set>
                                      <p:cBhvr>
                                        <p:cTn id="648" dur="1" fill="hold">
                                          <p:stCondLst>
                                            <p:cond delay="0"/>
                                          </p:stCondLst>
                                        </p:cTn>
                                        <p:tgtEl>
                                          <p:spTgt spid="99">
                                            <p:txEl>
                                              <p:pRg st="0" end="0"/>
                                            </p:txEl>
                                          </p:spTgt>
                                        </p:tgtEl>
                                        <p:attrNameLst>
                                          <p:attrName>style.visibility</p:attrName>
                                        </p:attrNameLst>
                                      </p:cBhvr>
                                      <p:to>
                                        <p:strVal val="visible"/>
                                      </p:to>
                                    </p:set>
                                    <p:anim calcmode="lin" valueType="num">
                                      <p:cBhvr additive="repl">
                                        <p:cTn id="649" dur="500" fill="hold"/>
                                        <p:tgtEl>
                                          <p:spTgt spid="9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additive="repl">
                                        <p:cTn id="650" dur="500" fill="hold"/>
                                        <p:tgtEl>
                                          <p:spTgt spid="99">
                                            <p:txEl>
                                              <p:pRg st="0" end="0"/>
                                            </p:txEl>
                                          </p:spTgt>
                                        </p:tgtEl>
                                        <p:attrNameLst>
                                          <p:attrName>ppt_y</p:attrName>
                                        </p:attrNameLst>
                                      </p:cBhvr>
                                      <p:tavLst>
                                        <p:tav tm="0">
                                          <p:val>
                                            <p:strVal val="#ppt_y"/>
                                          </p:val>
                                        </p:tav>
                                        <p:tav tm="100000">
                                          <p:val>
                                            <p:strVal val="#ppt_y"/>
                                          </p:val>
                                        </p:tav>
                                      </p:tavLst>
                                    </p:anim>
                                    <p:anim calcmode="lin" valueType="num">
                                      <p:cBhvr additive="repl">
                                        <p:cTn id="651" dur="500" fill="hold"/>
                                        <p:tgtEl>
                                          <p:spTgt spid="9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652" dur="500" fill="hold"/>
                                        <p:tgtEl>
                                          <p:spTgt spid="99">
                                            <p:txEl>
                                              <p:pRg st="0" end="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additive="repl">
                                        <p:cTn id="653" dur="500"/>
                                        <p:tgtEl>
                                          <p:spTgt spid="99">
                                            <p:txEl>
                                              <p:pRg st="0" end="0"/>
                                            </p:txEl>
                                          </p:spTgt>
                                        </p:tgtEl>
                                      </p:cBhvr>
                                    </p:animEffect>
                                  </p:childTnLst>
                                </p:cTn>
                              </p:par>
                            </p:childTnLst>
                          </p:cTn>
                        </p:par>
                        <p:par>
                          <p:cTn id="654" dur="indefinite" nodeType="afterEffect" fill="hold">
                            <p:stCondLst>
                              <p:cond delay="3600"/>
                            </p:stCondLst>
                            <p:childTnLst>
                              <p:par>
                                <p:cTn id="655" dur="indefinite" nodeType="afterEffect" fill="hold" presetClass="entr" presetID="37">
                                  <p:stCondLst>
                                    <p:cond delay="0"/>
                                  </p:stCondLst>
                                  <p:childTnLst>
                                    <p:set>
                                      <p:cBhvr>
                                        <p:cTn id="656" dur="1" fill="hold">
                                          <p:stCondLst>
                                            <p:cond delay="0"/>
                                          </p:stCondLst>
                                        </p:cTn>
                                        <p:tgtEl>
                                          <p:spTgt spid="100"/>
                                        </p:tgtEl>
                                        <p:attrNameLst>
                                          <p:attrName>style.visibility</p:attrName>
                                        </p:attrNameLst>
                                      </p:cBhvr>
                                      <p:to>
                                        <p:strVal val="visible"/>
                                      </p:to>
                                    </p:set>
                                    <p:animEffect filter="fade" transition="in">
                                      <p:cBhvr additive="repl">
                                        <p:cTn id="657" dur="1000"/>
                                        <p:tgtEl>
                                          <p:spTgt spid="100"/>
                                        </p:tgtEl>
                                      </p:cBhvr>
                                    </p:animEffect>
                                    <p:anim calcmode="lin" valueType="num">
                                      <p:cBhvr additive="repl">
                                        <p:cTn id="658" dur="1000" fill="hold"/>
                                        <p:tgtEl>
                                          <p:spTgt spid="100"/>
                                        </p:tgtEl>
                                        <p:attrNameLst>
                                          <p:attrName>ppt_x</p:attrName>
                                        </p:attrNameLst>
                                      </p:cBhvr>
                                      <p:tavLst>
                                        <p:tav tm="0">
                                          <p:val>
                                            <p:strVal val="#ppt_x"/>
                                          </p:val>
                                        </p:tav>
                                        <p:tav tm="100000">
                                          <p:val>
                                            <p:strVal val="#ppt_x"/>
                                          </p:val>
                                        </p:tav>
                                      </p:tavLst>
                                    </p:anim>
                                    <p:anim calcmode="lin" valueType="num">
                                      <p:cBhvr additive="repl">
                                        <p:cTn id="659" dur="900" fill="hold"/>
                                        <p:tgtEl>
                                          <p:spTgt spid="100"/>
                                        </p:tgtEl>
                                        <p:attrNameLst>
                                          <p:attrName>ppt_y</p:attrName>
                                        </p:attrNameLst>
                                      </p:cBhvr>
                                      <p:tavLst>
                                        <p:tav tm="0">
                                          <p:val>
                                            <p:strVal val="#ppt_y+1"/>
                                          </p:val>
                                        </p:tav>
                                        <p:tav tm="100000">
                                          <p:val>
                                            <p:strVal val="#ppt_y-.03"/>
                                          </p:val>
                                        </p:tav>
                                      </p:tavLst>
                                    </p:anim>
                                    <p:anim calcmode="lin" valueType="num">
                                      <p:cBhvr additive="repl">
                                        <p:cTn id="660" dur="1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01" name=""/>
          <p:cNvSpPr/>
          <p:nvPr/>
        </p:nvSpPr>
        <p:spPr>
          <a:xfrm>
            <a:off x="468360" y="0"/>
            <a:ext cx="8229600" cy="1143000"/>
          </a:xfrm>
          <a:prstGeom prst="rect">
            <a:avLst/>
          </a:prstGeom>
          <a:noFill/>
          <a:ln w="0">
            <a:noFill/>
          </a:ln>
        </p:spPr>
        <p:style>
          <a:lnRef idx="0"/>
          <a:fillRef idx="0"/>
          <a:effectRef idx="0"/>
          <a:fontRef idx="minor"/>
        </p:style>
        <p:txBody>
          <a:bodyPr anchor="ctr">
            <a:noAutofit/>
          </a:bodyPr>
          <a:p>
            <a:pPr algn="ctr">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br>
              <a:rPr sz="2000"/>
            </a:br>
            <a:br>
              <a:rPr sz="2000"/>
            </a:br>
            <a:br>
              <a:rPr sz="2000"/>
            </a:br>
            <a:br>
              <a:rPr sz="2000"/>
            </a:br>
            <a:endParaRPr b="0" lang="el-GR" sz="2000" strike="noStrike" u="none">
              <a:solidFill>
                <a:srgbClr val="000000"/>
              </a:solidFill>
              <a:effectLst/>
              <a:uFillTx/>
              <a:latin typeface="Arial"/>
            </a:endParaRPr>
          </a:p>
        </p:txBody>
      </p:sp>
      <p:pic>
        <p:nvPicPr>
          <p:cNvPr id="102" name="" descr=""/>
          <p:cNvPicPr/>
          <p:nvPr/>
        </p:nvPicPr>
        <p:blipFill>
          <a:blip r:embed="rId2"/>
          <a:stretch/>
        </p:blipFill>
        <p:spPr>
          <a:xfrm>
            <a:off x="2160720" y="2060640"/>
            <a:ext cx="4751280" cy="4552920"/>
          </a:xfrm>
          <a:prstGeom prst="rect">
            <a:avLst/>
          </a:prstGeom>
          <a:noFill/>
          <a:ln w="0">
            <a:noFill/>
          </a:ln>
        </p:spPr>
      </p:pic>
      <p:sp>
        <p:nvSpPr>
          <p:cNvPr id="103" name=""/>
          <p:cNvSpPr/>
          <p:nvPr/>
        </p:nvSpPr>
        <p:spPr>
          <a:xfrm>
            <a:off x="611280" y="189000"/>
            <a:ext cx="7848360" cy="20451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l-GR" sz="3200" strike="noStrike" u="none">
                <a:solidFill>
                  <a:srgbClr val="000066"/>
                </a:solidFill>
                <a:effectLst/>
                <a:uFillTx/>
                <a:latin typeface="바탕"/>
              </a:rPr>
              <a:t>Santa land</a:t>
            </a:r>
            <a:r>
              <a:rPr b="1" lang="en-US" sz="3200" strike="noStrike" u="none">
                <a:solidFill>
                  <a:srgbClr val="000066"/>
                </a:solidFill>
                <a:effectLst/>
                <a:uFillTx/>
                <a:latin typeface="바탕"/>
              </a:rPr>
              <a:t>s</a:t>
            </a:r>
            <a:r>
              <a:rPr b="1" lang="el-GR" sz="3200" strike="noStrike" u="none">
                <a:solidFill>
                  <a:srgbClr val="000066"/>
                </a:solidFill>
                <a:effectLst/>
                <a:uFillTx/>
                <a:latin typeface="바탕"/>
              </a:rPr>
              <a:t> on the roofs of the houses and then climbs down the chimney to leave the presents under the Christmas tree.</a:t>
            </a:r>
            <a:br>
              <a:rPr sz="3200"/>
            </a:br>
            <a:endParaRPr b="0" lang="el-GR" sz="3200" strike="noStrike" u="none">
              <a:solidFill>
                <a:srgbClr val="000000"/>
              </a:solidFill>
              <a:effectLst/>
              <a:uFillTx/>
              <a:latin typeface="Arial"/>
            </a:endParaRPr>
          </a:p>
        </p:txBody>
      </p:sp>
    </p:spTree>
  </p:cSld>
  <p:timing>
    <p:tnLst>
      <p:par>
        <p:cTn id="661" dur="indefinite" restart="never" nodeType="tmRoot">
          <p:childTnLst>
            <p:seq>
              <p:cTn id="662" dur="indefinite" nodeType="mainSeq">
                <p:childTnLst>
                  <p:par>
                    <p:cTn id="663" dur="indefinite" nodeType="clickEffect" fill="hold">
                      <p:stCondLst>
                        <p:cond delay="indefinite"/>
                      </p:stCondLst>
                      <p:childTnLst>
                        <p:par>
                          <p:cTn id="664" dur="indefinite" nodeType="withEffect" fill="hold">
                            <p:stCondLst>
                              <p:cond delay="0"/>
                            </p:stCondLst>
                            <p:childTnLst>
                              <p:par>
                                <p:cTn id="665" dur="indefinite" nodeType="clickEffect" fill="hold" presetClass="entr" presetID="15">
                                  <p:stCondLst>
                                    <p:cond delay="0"/>
                                  </p:stCondLst>
                                  <p:childTnLst>
                                    <p:set>
                                      <p:cBhvr>
                                        <p:cTn id="666" dur="1" fill="hold">
                                          <p:stCondLst>
                                            <p:cond delay="0"/>
                                          </p:stCondLst>
                                        </p:cTn>
                                        <p:tgtEl>
                                          <p:spTgt spid="103"/>
                                        </p:tgtEl>
                                        <p:attrNameLst>
                                          <p:attrName>style.visibility</p:attrName>
                                        </p:attrNameLst>
                                      </p:cBhvr>
                                      <p:to>
                                        <p:strVal val="visible"/>
                                      </p:to>
                                    </p:set>
                                    <p:anim calcmode="lin" valueType="num">
                                      <p:cBhvr additive="repl">
                                        <p:cTn id="667" dur="2000" fill="hold"/>
                                        <p:tgtEl>
                                          <p:spTgt spid="103"/>
                                        </p:tgtEl>
                                        <p:attrNameLst>
                                          <p:attrName>ppt_w</p:attrName>
                                        </p:attrNameLst>
                                      </p:cBhvr>
                                      <p:tavLst>
                                        <p:tav tm="0">
                                          <p:val>
                                            <p:fltVal val="0"/>
                                          </p:val>
                                        </p:tav>
                                        <p:tav tm="100000">
                                          <p:val>
                                            <p:strVal val="#ppt_w"/>
                                          </p:val>
                                        </p:tav>
                                      </p:tavLst>
                                    </p:anim>
                                    <p:anim calcmode="lin" valueType="num">
                                      <p:cBhvr additive="repl">
                                        <p:cTn id="668" dur="2000" fill="hold"/>
                                        <p:tgtEl>
                                          <p:spTgt spid="103"/>
                                        </p:tgtEl>
                                        <p:attrNameLst>
                                          <p:attrName>ppt_h</p:attrName>
                                        </p:attrNameLst>
                                      </p:cBhvr>
                                      <p:tavLst>
                                        <p:tav tm="0">
                                          <p:val>
                                            <p:fltVal val="0"/>
                                          </p:val>
                                        </p:tav>
                                        <p:tav tm="100000">
                                          <p:val>
                                            <p:strVal val="#ppt_h"/>
                                          </p:val>
                                        </p:tav>
                                      </p:tavLst>
                                    </p:anim>
                                    <p:anim calcmode="lin" valueType="num">
                                      <p:cBhvr additive="repl">
                                        <p:cTn id="669" dur="2000" fill="hold"/>
                                        <p:tgtEl>
                                          <p:spTgt spid="103"/>
                                        </p:tgtEl>
                                        <p:attrNameLst>
                                          <p:attrName>ppt_x</p:attrName>
                                        </p:attrNameLst>
                                      </p:cBhvr>
                                      <p:tavLst>
                                        <p:tav fmla="x+(cos(-2*pi*(1-$))*-x-sin(-2*pi*(1-$))*(1-y))*(1-$)" tm="0">
                                          <p:val>
                                            <p:fltVal val="0"/>
                                          </p:val>
                                        </p:tav>
                                        <p:tav fmla="x+(cos(-2*pi*(1-$))*-x-sin(-2*pi*(1-$))*(1-y))*(1-$)" tm="100000">
                                          <p:val>
                                            <p:fltVal val="1"/>
                                          </p:val>
                                        </p:tav>
                                      </p:tavLst>
                                    </p:anim>
                                    <p:anim calcmode="lin" valueType="num">
                                      <p:cBhvr additive="repl">
                                        <p:cTn id="670" dur="2000" fill="hold"/>
                                        <p:tgtEl>
                                          <p:spTgt spid="103"/>
                                        </p:tgtEl>
                                        <p:attrNameLst>
                                          <p:attrName>ppt_y</p:attrName>
                                        </p:attrNameLst>
                                      </p:cBhvr>
                                      <p:tavLst>
                                        <p:tav fmla="y+(sin(-2*pi*(1-$))*-x+cos(-2*pi*(1-$))*(1-y))*(1-$)" tm="0">
                                          <p:val>
                                            <p:fltVal val="0"/>
                                          </p:val>
                                        </p:tav>
                                        <p:tav fmla="y+(sin(-2*pi*(1-$))*-x+cos(-2*pi*(1-$))*(1-y))*(1-$)" tm="100000">
                                          <p:val>
                                            <p:fltVal val="1"/>
                                          </p:val>
                                        </p:tav>
                                      </p:tavLst>
                                    </p:anim>
                                  </p:childTnLst>
                                </p:cTn>
                              </p:par>
                            </p:childTnLst>
                          </p:cTn>
                        </p:par>
                      </p:childTnLst>
                    </p:cTn>
                  </p:par>
                  <p:par>
                    <p:cTn id="671" dur="indefinite" nodeType="clickEffect" fill="hold">
                      <p:stCondLst>
                        <p:cond delay="indefinite"/>
                      </p:stCondLst>
                      <p:childTnLst>
                        <p:par>
                          <p:cTn id="672" dur="indefinite" nodeType="withEffect" fill="hold">
                            <p:stCondLst>
                              <p:cond delay="0"/>
                            </p:stCondLst>
                            <p:childTnLst>
                              <p:par>
                                <p:cTn id="673" dur="indefinite" nodeType="clickEffect" fill="hold" presetClass="entr" presetID="23" presetSubtype="16">
                                  <p:stCondLst>
                                    <p:cond delay="0"/>
                                  </p:stCondLst>
                                  <p:childTnLst>
                                    <p:set>
                                      <p:cBhvr>
                                        <p:cTn id="674" dur="1" fill="hold">
                                          <p:stCondLst>
                                            <p:cond delay="0"/>
                                          </p:stCondLst>
                                        </p:cTn>
                                        <p:tgtEl>
                                          <p:spTgt spid="102"/>
                                        </p:tgtEl>
                                        <p:attrNameLst>
                                          <p:attrName>style.visibility</p:attrName>
                                        </p:attrNameLst>
                                      </p:cBhvr>
                                      <p:to>
                                        <p:strVal val="visible"/>
                                      </p:to>
                                    </p:set>
                                    <p:anim calcmode="lin" valueType="num">
                                      <p:cBhvr additive="repl">
                                        <p:cTn id="675" dur="2000" fill="hold"/>
                                        <p:tgtEl>
                                          <p:spTgt spid="102"/>
                                        </p:tgtEl>
                                        <p:attrNameLst>
                                          <p:attrName>ppt_w</p:attrName>
                                        </p:attrNameLst>
                                      </p:cBhvr>
                                      <p:tavLst>
                                        <p:tav tm="0">
                                          <p:val>
                                            <p:fltVal val="0"/>
                                          </p:val>
                                        </p:tav>
                                        <p:tav tm="100000">
                                          <p:val>
                                            <p:strVal val="#ppt_w"/>
                                          </p:val>
                                        </p:tav>
                                      </p:tavLst>
                                    </p:anim>
                                    <p:anim calcmode="lin" valueType="num">
                                      <p:cBhvr additive="repl">
                                        <p:cTn id="676" dur="2000" fill="hold"/>
                                        <p:tgtEl>
                                          <p:spTgt spid="1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04" name=""/>
          <p:cNvSpPr txBox="1"/>
          <p:nvPr/>
        </p:nvSpPr>
        <p:spPr>
          <a:xfrm>
            <a:off x="900000" y="3284640"/>
            <a:ext cx="7201080" cy="1584360"/>
          </a:xfrm>
          <a:prstGeom prst="rect">
            <a:avLst/>
          </a:prstGeom>
        </p:spPr>
        <p:txBody>
          <a:bodyPr wrap="none" lIns="90000" rIns="90000" tIns="46800" bIns="46800" anchor="ctr" anchorCtr="1">
            <a:prstTxWarp prst="textPlain">
              <a:avLst>
                <a:gd name="adj" fmla="val 50000"/>
              </a:avLst>
            </a:prstTxWarp>
            <a:noAutofit/>
          </a:bodyPr>
          <a:p>
            <a:pPr>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l-GR" sz="1800" spc="3" strike="noStrike" u="none">
                <a:ln w="9360">
                  <a:solidFill>
                    <a:srgbClr val="000000"/>
                  </a:solidFill>
                  <a:miter/>
                </a:ln>
                <a:gradFill rotWithShape="0">
                  <a:gsLst>
                    <a:gs pos="0">
                      <a:srgbClr val="f24059"/>
                    </a:gs>
                    <a:gs pos="100000">
                      <a:srgbClr val="ff6600"/>
                    </a:gs>
                  </a:gsLst>
                  <a:lin ang="5400000"/>
                </a:gradFill>
                <a:uFillTx/>
                <a:latin typeface="Arial Black"/>
              </a:rPr>
              <a:t>CHRISTMAS DAY</a:t>
            </a:r>
            <a:endParaRPr b="0" lang="el-GR" sz="1800" spc="3" strike="noStrike" u="none">
              <a:ln w="9360">
                <a:solidFill>
                  <a:srgbClr val="000000"/>
                </a:solidFill>
                <a:miter/>
              </a:ln>
              <a:gradFill rotWithShape="0">
                <a:gsLst>
                  <a:gs pos="0">
                    <a:srgbClr val="f24059"/>
                  </a:gs>
                  <a:gs pos="100000">
                    <a:srgbClr val="ff6600"/>
                  </a:gs>
                </a:gsLst>
                <a:lin ang="5400000"/>
              </a:gradFill>
              <a:uFillTx/>
              <a:latin typeface="Arial Black"/>
              <a:ea typeface="Arial Black"/>
            </a:endParaRPr>
          </a:p>
        </p:txBody>
      </p:sp>
      <p:pic>
        <p:nvPicPr>
          <p:cNvPr id="105" name="" descr=""/>
          <p:cNvPicPr/>
          <p:nvPr/>
        </p:nvPicPr>
        <p:blipFill>
          <a:blip r:embed="rId2"/>
          <a:stretch/>
        </p:blipFill>
        <p:spPr>
          <a:xfrm>
            <a:off x="539640" y="620640"/>
            <a:ext cx="2119320" cy="2160720"/>
          </a:xfrm>
          <a:prstGeom prst="rect">
            <a:avLst/>
          </a:prstGeom>
          <a:noFill/>
          <a:ln w="0">
            <a:noFill/>
          </a:ln>
        </p:spPr>
      </p:pic>
      <p:pic>
        <p:nvPicPr>
          <p:cNvPr id="106" name="" descr=""/>
          <p:cNvPicPr/>
          <p:nvPr/>
        </p:nvPicPr>
        <p:blipFill>
          <a:blip r:embed="rId3"/>
          <a:stretch/>
        </p:blipFill>
        <p:spPr>
          <a:xfrm>
            <a:off x="4788000" y="260280"/>
            <a:ext cx="3485880" cy="2800440"/>
          </a:xfrm>
          <a:prstGeom prst="rect">
            <a:avLst/>
          </a:prstGeom>
          <a:noFill/>
          <a:ln w="0">
            <a:noFill/>
          </a:ln>
        </p:spPr>
      </p:pic>
    </p:spTree>
  </p:cSld>
  <p:timing>
    <p:tnLst>
      <p:par>
        <p:cTn id="677" dur="indefinite" restart="never" nodeType="tmRoot">
          <p:childTnLst>
            <p:seq>
              <p:cTn id="678" dur="indefinite" nodeType="mainSeq">
                <p:childTnLst>
                  <p:par>
                    <p:cTn id="679" dur="indefinite" nodeType="clickEffect" fill="hold">
                      <p:stCondLst>
                        <p:cond delay="indefinite"/>
                      </p:stCondLst>
                      <p:childTnLst>
                        <p:par>
                          <p:cTn id="680" dur="indefinite" nodeType="withEffect" fill="hold">
                            <p:stCondLst>
                              <p:cond delay="0"/>
                            </p:stCondLst>
                            <p:childTnLst>
                              <p:par>
                                <p:cTn id="681" dur="indefinite" nodeType="clickEffect" fill="hold" presetClass="entr" presetID="35">
                                  <p:stCondLst>
                                    <p:cond delay="0"/>
                                  </p:stCondLst>
                                  <p:childTnLst>
                                    <p:set>
                                      <p:cBhvr>
                                        <p:cTn id="682" dur="1" fill="hold">
                                          <p:stCondLst>
                                            <p:cond delay="0"/>
                                          </p:stCondLst>
                                        </p:cTn>
                                        <p:tgtEl>
                                          <p:spTgt spid="105"/>
                                        </p:tgtEl>
                                        <p:attrNameLst>
                                          <p:attrName>style.visibility</p:attrName>
                                        </p:attrNameLst>
                                      </p:cBhvr>
                                      <p:to>
                                        <p:strVal val="visible"/>
                                      </p:to>
                                    </p:set>
                                    <p:animEffect filter="fade" transition="in">
                                      <p:cBhvr additive="repl">
                                        <p:cTn id="683" dur="2000"/>
                                        <p:tgtEl>
                                          <p:spTgt spid="105"/>
                                        </p:tgtEl>
                                      </p:cBhvr>
                                    </p:animEffect>
                                    <p:anim calcmode="lin" valueType="num">
                                      <p:cBhvr additive="repl">
                                        <p:cTn id="684" dur="2000" fill="hold"/>
                                        <p:tgtEl>
                                          <p:spTgt spid="105"/>
                                        </p:tgtEl>
                                        <p:attrNameLst>
                                          <p:attrName>r</p:attrName>
                                        </p:attrNameLst>
                                      </p:cBhvr>
                                      <p:tavLst>
                                        <p:tav tm="0">
                                          <p:val>
                                            <p:strVal val="720"/>
                                          </p:val>
                                        </p:tav>
                                        <p:tav tm="100000">
                                          <p:val>
                                            <p:strVal val="0"/>
                                          </p:val>
                                        </p:tav>
                                      </p:tavLst>
                                    </p:anim>
                                    <p:anim calcmode="lin" valueType="num">
                                      <p:cBhvr additive="repl">
                                        <p:cTn id="685" dur="2000" fill="hold"/>
                                        <p:tgtEl>
                                          <p:spTgt spid="105"/>
                                        </p:tgtEl>
                                        <p:attrNameLst>
                                          <p:attrName>ppt_h</p:attrName>
                                        </p:attrNameLst>
                                      </p:cBhvr>
                                      <p:tavLst>
                                        <p:tav tm="0">
                                          <p:val>
                                            <p:fltVal val="0"/>
                                          </p:val>
                                        </p:tav>
                                        <p:tav tm="100000">
                                          <p:val>
                                            <p:strVal val="#ppt_h"/>
                                          </p:val>
                                        </p:tav>
                                      </p:tavLst>
                                    </p:anim>
                                    <p:anim calcmode="lin" valueType="num">
                                      <p:cBhvr additive="repl">
                                        <p:cTn id="686" dur="2000" fill="hold"/>
                                        <p:tgtEl>
                                          <p:spTgt spid="105"/>
                                        </p:tgtEl>
                                        <p:attrNameLst>
                                          <p:attrName>ppt_w</p:attrName>
                                        </p:attrNameLst>
                                      </p:cBhvr>
                                      <p:tavLst>
                                        <p:tav tm="0">
                                          <p:val>
                                            <p:fltVal val="0"/>
                                          </p:val>
                                        </p:tav>
                                        <p:tav tm="100000">
                                          <p:val>
                                            <p:strVal val="#ppt_w"/>
                                          </p:val>
                                        </p:tav>
                                      </p:tavLst>
                                    </p:anim>
                                  </p:childTnLst>
                                </p:cTn>
                              </p:par>
                            </p:childTnLst>
                          </p:cTn>
                        </p:par>
                      </p:childTnLst>
                    </p:cTn>
                  </p:par>
                  <p:par>
                    <p:cTn id="687" dur="indefinite" nodeType="clickEffect" fill="hold">
                      <p:stCondLst>
                        <p:cond delay="indefinite"/>
                      </p:stCondLst>
                      <p:childTnLst>
                        <p:par>
                          <p:cTn id="688" dur="indefinite" nodeType="withEffect" fill="hold">
                            <p:stCondLst>
                              <p:cond delay="0"/>
                            </p:stCondLst>
                            <p:childTnLst>
                              <p:par>
                                <p:cTn id="689" dur="indefinite" nodeType="clickEffect" fill="hold" presetClass="entr" presetID="1" presetSubtype="10">
                                  <p:stCondLst>
                                    <p:cond delay="0"/>
                                  </p:stCondLst>
                                  <p:childTnLst>
                                    <p:set>
                                      <p:cBhvr>
                                        <p:cTn id="690" dur="1" fill="hold">
                                          <p:stCondLst>
                                            <p:cond delay="0"/>
                                          </p:stCondLst>
                                        </p:cTn>
                                        <p:tgtEl>
                                          <p:spTgt spid="104"/>
                                        </p:tgtEl>
                                        <p:attrNameLst>
                                          <p:attrName>style.visibility</p:attrName>
                                        </p:attrNameLst>
                                      </p:cBhvr>
                                      <p:to>
                                        <p:strVal val="visible"/>
                                      </p:to>
                                    </p:set>
                                    <p:animEffect filter="blinds(horizontal)" transition="in">
                                      <p:cBhvr additive="repl">
                                        <p:cTn id="691" dur="2000"/>
                                        <p:tgtEl>
                                          <p:spTgt spid="104"/>
                                        </p:tgtEl>
                                      </p:cBhvr>
                                    </p:animEffect>
                                  </p:childTnLst>
                                </p:cTn>
                              </p:par>
                            </p:childTnLst>
                          </p:cTn>
                        </p:par>
                      </p:childTnLst>
                    </p:cTn>
                  </p:par>
                  <p:par>
                    <p:cTn id="692" dur="indefinite" nodeType="clickEffect" fill="hold">
                      <p:stCondLst>
                        <p:cond delay="indefinite"/>
                      </p:stCondLst>
                      <p:childTnLst>
                        <p:par>
                          <p:cTn id="693" dur="indefinite" nodeType="withEffect" fill="hold">
                            <p:stCondLst>
                              <p:cond delay="0"/>
                            </p:stCondLst>
                            <p:childTnLst>
                              <p:par>
                                <p:cTn id="694" dur="indefinite" nodeType="clickEffect" fill="hold" presetClass="entr" presetID="30">
                                  <p:stCondLst>
                                    <p:cond delay="0"/>
                                  </p:stCondLst>
                                  <p:childTnLst>
                                    <p:set>
                                      <p:cBhvr>
                                        <p:cTn id="695" dur="1" fill="hold">
                                          <p:stCondLst>
                                            <p:cond delay="0"/>
                                          </p:stCondLst>
                                        </p:cTn>
                                        <p:tgtEl>
                                          <p:spTgt spid="106"/>
                                        </p:tgtEl>
                                        <p:attrNameLst>
                                          <p:attrName>style.visibility</p:attrName>
                                        </p:attrNameLst>
                                      </p:cBhvr>
                                      <p:to>
                                        <p:strVal val="visible"/>
                                      </p:to>
                                    </p:set>
                                    <p:animEffect filter="fade" transition="in">
                                      <p:cBhvr additive="repl">
                                        <p:cTn id="696" dur="800"/>
                                        <p:tgtEl>
                                          <p:spTgt spid="106"/>
                                        </p:tgtEl>
                                      </p:cBhvr>
                                    </p:animEffect>
                                    <p:anim calcmode="lin" valueType="num">
                                      <p:cBhvr additive="repl">
                                        <p:cTn id="697" dur="800" fill="hold"/>
                                        <p:tgtEl>
                                          <p:spTgt spid="106"/>
                                        </p:tgtEl>
                                        <p:attrNameLst>
                                          <p:attrName>r</p:attrName>
                                        </p:attrNameLst>
                                      </p:cBhvr>
                                      <p:tavLst>
                                        <p:tav tm="0">
                                          <p:val>
                                            <p:strVal val="-90"/>
                                          </p:val>
                                        </p:tav>
                                        <p:tav tm="100000">
                                          <p:val>
                                            <p:strVal val="0"/>
                                          </p:val>
                                        </p:tav>
                                      </p:tavLst>
                                    </p:anim>
                                    <p:anim calcmode="lin" valueType="num">
                                      <p:cBhvr additive="repl">
                                        <p:cTn id="698" dur="800" fill="hold"/>
                                        <p:tgtEl>
                                          <p:spTgt spid="106"/>
                                        </p:tgtEl>
                                        <p:attrNameLst>
                                          <p:attrName>ppt_x</p:attrName>
                                        </p:attrNameLst>
                                      </p:cBhvr>
                                      <p:tavLst>
                                        <p:tav tm="0">
                                          <p:val>
                                            <p:strVal val="#ppt_x+0.4"/>
                                          </p:val>
                                        </p:tav>
                                        <p:tav tm="100000">
                                          <p:val>
                                            <p:strVal val="#ppt_x-0.05"/>
                                          </p:val>
                                        </p:tav>
                                      </p:tavLst>
                                    </p:anim>
                                    <p:anim calcmode="lin" valueType="num">
                                      <p:cBhvr additive="repl">
                                        <p:cTn id="699" dur="800" fill="hold"/>
                                        <p:tgtEl>
                                          <p:spTgt spid="106"/>
                                        </p:tgtEl>
                                        <p:attrNameLst>
                                          <p:attrName>ppt_y</p:attrName>
                                        </p:attrNameLst>
                                      </p:cBhvr>
                                      <p:tavLst>
                                        <p:tav tm="0">
                                          <p:val>
                                            <p:strVal val="#ppt_y-0.4"/>
                                          </p:val>
                                        </p:tav>
                                        <p:tav tm="100000">
                                          <p:val>
                                            <p:strVal val="#ppt_y+0.1"/>
                                          </p:val>
                                        </p:tav>
                                      </p:tavLst>
                                    </p:anim>
                                    <p:anim calcmode="lin" valueType="num">
                                      <p:cBhvr additive="repl">
                                        <p:cTn id="700" dur="200" fill="hold">
                                          <p:stCondLst>
                                            <p:cond delay="800"/>
                                          </p:stCondLst>
                                        </p:cTn>
                                        <p:tgtEl>
                                          <p:spTgt spid="106"/>
                                        </p:tgtEl>
                                        <p:attrNameLst>
                                          <p:attrName>ppt_x</p:attrName>
                                        </p:attrNameLst>
                                      </p:cBhvr>
                                      <p:tavLst>
                                        <p:tav tm="0">
                                          <p:val>
                                            <p:strVal val="#ppt_x-0.05"/>
                                          </p:val>
                                        </p:tav>
                                        <p:tav tm="100000">
                                          <p:val>
                                            <p:strVal val="#ppt_x"/>
                                          </p:val>
                                        </p:tav>
                                      </p:tavLst>
                                    </p:anim>
                                    <p:anim calcmode="lin" valueType="num">
                                      <p:cBhvr additive="repl">
                                        <p:cTn id="701" dur="200" fill="hold">
                                          <p:stCondLst>
                                            <p:cond delay="800"/>
                                          </p:stCondLst>
                                        </p:cTn>
                                        <p:tgtEl>
                                          <p:spTgt spid="10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07" name=""/>
          <p:cNvSpPr/>
          <p:nvPr/>
        </p:nvSpPr>
        <p:spPr>
          <a:xfrm>
            <a:off x="457200" y="274680"/>
            <a:ext cx="8229600" cy="1143000"/>
          </a:xfrm>
          <a:prstGeom prst="rect">
            <a:avLst/>
          </a:prstGeom>
          <a:noFill/>
          <a:ln w="0">
            <a:noFill/>
          </a:ln>
        </p:spPr>
        <p:style>
          <a:lnRef idx="0"/>
          <a:fillRef idx="0"/>
          <a:effectRef idx="0"/>
          <a:fontRef idx="minor"/>
        </p:style>
        <p:txBody>
          <a:bodyPr anchor="ctr">
            <a:noAutofit/>
          </a:bodyPr>
          <a:p>
            <a:pPr algn="ctr">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br>
              <a:rPr sz="4000"/>
            </a:br>
            <a:br>
              <a:rPr sz="4000"/>
            </a:br>
            <a:br>
              <a:rPr sz="4000"/>
            </a:br>
            <a:br>
              <a:rPr sz="4000"/>
            </a:br>
            <a:br>
              <a:rPr sz="4000"/>
            </a:br>
            <a:br>
              <a:rPr sz="4000"/>
            </a:br>
            <a:br>
              <a:rPr sz="4000"/>
            </a:br>
            <a:br>
              <a:rPr sz="4000"/>
            </a:br>
            <a:br>
              <a:rPr sz="4000"/>
            </a:br>
            <a:br>
              <a:rPr sz="4000"/>
            </a:br>
            <a:br>
              <a:rPr sz="4000"/>
            </a:br>
            <a:br>
              <a:rPr sz="4000"/>
            </a:br>
            <a:br>
              <a:rPr sz="4000"/>
            </a:br>
            <a:br>
              <a:rPr sz="4000"/>
            </a:br>
            <a:r>
              <a:rPr b="0" lang="en-US" sz="4000" strike="noStrike" u="none">
                <a:solidFill>
                  <a:srgbClr val="000000"/>
                </a:solidFill>
                <a:effectLst/>
                <a:uFillTx/>
                <a:latin typeface="Arial"/>
              </a:rPr>
              <a:t>On </a:t>
            </a:r>
            <a:r>
              <a:rPr b="0" lang="el-GR" sz="4000" strike="noStrike" u="none">
                <a:solidFill>
                  <a:srgbClr val="000000"/>
                </a:solidFill>
                <a:effectLst/>
                <a:uFillTx/>
                <a:latin typeface="Arial"/>
              </a:rPr>
              <a:t>Christmas Day (25 December), children usually get up very early to unwrap their presents. </a:t>
            </a:r>
            <a:endParaRPr b="0" lang="el-GR" sz="4000" strike="noStrike" u="none">
              <a:solidFill>
                <a:srgbClr val="000000"/>
              </a:solidFill>
              <a:effectLst/>
              <a:uFillTx/>
              <a:latin typeface="Arial"/>
            </a:endParaRPr>
          </a:p>
        </p:txBody>
      </p:sp>
      <p:pic>
        <p:nvPicPr>
          <p:cNvPr id="108" name="" descr=""/>
          <p:cNvPicPr/>
          <p:nvPr/>
        </p:nvPicPr>
        <p:blipFill>
          <a:blip r:embed="rId2"/>
          <a:srcRect l="0" t="0" r="0" b="8710"/>
          <a:stretch/>
        </p:blipFill>
        <p:spPr>
          <a:xfrm>
            <a:off x="0" y="0"/>
            <a:ext cx="5003640" cy="3349800"/>
          </a:xfrm>
          <a:prstGeom prst="rect">
            <a:avLst/>
          </a:prstGeom>
          <a:noFill/>
          <a:ln w="0">
            <a:noFill/>
          </a:ln>
        </p:spPr>
      </p:pic>
      <p:pic>
        <p:nvPicPr>
          <p:cNvPr id="109" name="" descr=""/>
          <p:cNvPicPr/>
          <p:nvPr/>
        </p:nvPicPr>
        <p:blipFill>
          <a:blip r:embed="rId3"/>
          <a:stretch/>
        </p:blipFill>
        <p:spPr>
          <a:xfrm>
            <a:off x="4572000" y="0"/>
            <a:ext cx="4572000" cy="3325680"/>
          </a:xfrm>
          <a:prstGeom prst="rect">
            <a:avLst/>
          </a:prstGeom>
          <a:noFill/>
          <a:ln w="0">
            <a:noFill/>
          </a:ln>
        </p:spPr>
      </p:pic>
    </p:spTree>
  </p:cSld>
  <p:timing>
    <p:tnLst>
      <p:par>
        <p:cTn id="702" dur="indefinite" restart="never" nodeType="tmRoot">
          <p:childTnLst>
            <p:seq>
              <p:cTn id="703" dur="indefinite" nodeType="mainSeq">
                <p:childTnLst>
                  <p:par>
                    <p:cTn id="704" dur="indefinite" nodeType="clickEffect" fill="hold">
                      <p:stCondLst>
                        <p:cond delay="indefinite"/>
                      </p:stCondLst>
                      <p:childTnLst>
                        <p:par>
                          <p:cTn id="705" dur="indefinite" nodeType="withEffect" fill="hold">
                            <p:stCondLst>
                              <p:cond delay="0"/>
                            </p:stCondLst>
                            <p:childTnLst>
                              <p:par>
                                <p:cTn id="706" dur="indefinite" nodeType="clickEffect" fill="hold" presetClass="entr" presetID="30">
                                  <p:stCondLst>
                                    <p:cond delay="0"/>
                                  </p:stCondLst>
                                  <p:childTnLst>
                                    <p:set>
                                      <p:cBhvr>
                                        <p:cTn id="707" dur="1" fill="hold">
                                          <p:stCondLst>
                                            <p:cond delay="0"/>
                                          </p:stCondLst>
                                        </p:cTn>
                                        <p:tgtEl>
                                          <p:spTgt spid="108"/>
                                        </p:tgtEl>
                                        <p:attrNameLst>
                                          <p:attrName>style.visibility</p:attrName>
                                        </p:attrNameLst>
                                      </p:cBhvr>
                                      <p:to>
                                        <p:strVal val="visible"/>
                                      </p:to>
                                    </p:set>
                                    <p:animEffect filter="fade" transition="in">
                                      <p:cBhvr additive="repl">
                                        <p:cTn id="708" dur="1600"/>
                                        <p:tgtEl>
                                          <p:spTgt spid="108"/>
                                        </p:tgtEl>
                                      </p:cBhvr>
                                    </p:animEffect>
                                    <p:anim calcmode="lin" valueType="num">
                                      <p:cBhvr additive="repl">
                                        <p:cTn id="709" dur="1600" fill="hold"/>
                                        <p:tgtEl>
                                          <p:spTgt spid="108"/>
                                        </p:tgtEl>
                                        <p:attrNameLst>
                                          <p:attrName>r</p:attrName>
                                        </p:attrNameLst>
                                      </p:cBhvr>
                                      <p:tavLst>
                                        <p:tav tm="0">
                                          <p:val>
                                            <p:strVal val="-90"/>
                                          </p:val>
                                        </p:tav>
                                        <p:tav tm="100000">
                                          <p:val>
                                            <p:strVal val="0"/>
                                          </p:val>
                                        </p:tav>
                                      </p:tavLst>
                                    </p:anim>
                                    <p:anim calcmode="lin" valueType="num">
                                      <p:cBhvr additive="repl">
                                        <p:cTn id="710" dur="1600" fill="hold"/>
                                        <p:tgtEl>
                                          <p:spTgt spid="108"/>
                                        </p:tgtEl>
                                        <p:attrNameLst>
                                          <p:attrName>ppt_x</p:attrName>
                                        </p:attrNameLst>
                                      </p:cBhvr>
                                      <p:tavLst>
                                        <p:tav tm="0">
                                          <p:val>
                                            <p:strVal val="#ppt_x+0.4"/>
                                          </p:val>
                                        </p:tav>
                                        <p:tav tm="100000">
                                          <p:val>
                                            <p:strVal val="#ppt_x-0.05"/>
                                          </p:val>
                                        </p:tav>
                                      </p:tavLst>
                                    </p:anim>
                                    <p:anim calcmode="lin" valueType="num">
                                      <p:cBhvr additive="repl">
                                        <p:cTn id="711" dur="1600" fill="hold"/>
                                        <p:tgtEl>
                                          <p:spTgt spid="108"/>
                                        </p:tgtEl>
                                        <p:attrNameLst>
                                          <p:attrName>ppt_y</p:attrName>
                                        </p:attrNameLst>
                                      </p:cBhvr>
                                      <p:tavLst>
                                        <p:tav tm="0">
                                          <p:val>
                                            <p:strVal val="#ppt_y-0.4"/>
                                          </p:val>
                                        </p:tav>
                                        <p:tav tm="100000">
                                          <p:val>
                                            <p:strVal val="#ppt_y+0.1"/>
                                          </p:val>
                                        </p:tav>
                                      </p:tavLst>
                                    </p:anim>
                                    <p:anim calcmode="lin" valueType="num">
                                      <p:cBhvr additive="repl">
                                        <p:cTn id="712" dur="400" fill="hold">
                                          <p:stCondLst>
                                            <p:cond delay="1600"/>
                                          </p:stCondLst>
                                        </p:cTn>
                                        <p:tgtEl>
                                          <p:spTgt spid="108"/>
                                        </p:tgtEl>
                                        <p:attrNameLst>
                                          <p:attrName>ppt_x</p:attrName>
                                        </p:attrNameLst>
                                      </p:cBhvr>
                                      <p:tavLst>
                                        <p:tav tm="0">
                                          <p:val>
                                            <p:strVal val="#ppt_x-0.05"/>
                                          </p:val>
                                        </p:tav>
                                        <p:tav tm="100000">
                                          <p:val>
                                            <p:strVal val="#ppt_x"/>
                                          </p:val>
                                        </p:tav>
                                      </p:tavLst>
                                    </p:anim>
                                    <p:anim calcmode="lin" valueType="num">
                                      <p:cBhvr additive="repl">
                                        <p:cTn id="713" dur="400" fill="hold">
                                          <p:stCondLst>
                                            <p:cond delay="1600"/>
                                          </p:stCondLst>
                                        </p:cTn>
                                        <p:tgtEl>
                                          <p:spTgt spid="108"/>
                                        </p:tgtEl>
                                        <p:attrNameLst>
                                          <p:attrName>ppt_y</p:attrName>
                                        </p:attrNameLst>
                                      </p:cBhvr>
                                      <p:tavLst>
                                        <p:tav tm="0">
                                          <p:val>
                                            <p:strVal val="#ppt_y+0.1"/>
                                          </p:val>
                                        </p:tav>
                                        <p:tav tm="100000">
                                          <p:val>
                                            <p:strVal val="#ppt_y"/>
                                          </p:val>
                                        </p:tav>
                                      </p:tavLst>
                                    </p:anim>
                                  </p:childTnLst>
                                </p:cTn>
                              </p:par>
                            </p:childTnLst>
                          </p:cTn>
                        </p:par>
                      </p:childTnLst>
                    </p:cTn>
                  </p:par>
                  <p:par>
                    <p:cTn id="714" dur="indefinite" nodeType="clickEffect" fill="hold">
                      <p:stCondLst>
                        <p:cond delay="indefinite"/>
                      </p:stCondLst>
                      <p:childTnLst>
                        <p:par>
                          <p:cTn id="715" dur="indefinite" nodeType="withEffect" fill="hold">
                            <p:stCondLst>
                              <p:cond delay="0"/>
                            </p:stCondLst>
                            <p:childTnLst>
                              <p:par>
                                <p:cTn id="716" dur="indefinite" nodeType="clickEffect" fill="hold" presetClass="entr" presetID="55">
                                  <p:stCondLst>
                                    <p:cond delay="0"/>
                                  </p:stCondLst>
                                  <p:childTnLst>
                                    <p:set>
                                      <p:cBhvr>
                                        <p:cTn id="717" dur="1" fill="hold">
                                          <p:stCondLst>
                                            <p:cond delay="0"/>
                                          </p:stCondLst>
                                        </p:cTn>
                                        <p:tgtEl>
                                          <p:spTgt spid="109"/>
                                        </p:tgtEl>
                                        <p:attrNameLst>
                                          <p:attrName>style.visibility</p:attrName>
                                        </p:attrNameLst>
                                      </p:cBhvr>
                                      <p:to>
                                        <p:strVal val="visible"/>
                                      </p:to>
                                    </p:set>
                                    <p:anim calcmode="lin" valueType="num">
                                      <p:cBhvr additive="repl">
                                        <p:cTn id="718" dur="2000" fill="hold"/>
                                        <p:tgtEl>
                                          <p:spTgt spid="109"/>
                                        </p:tgtEl>
                                        <p:attrNameLst>
                                          <p:attrName>ppt_w</p:attrName>
                                        </p:attrNameLst>
                                      </p:cBhvr>
                                      <p:tavLst>
                                        <p:tav tm="0">
                                          <p:val>
                                            <p:strVal val="#ppt_w*0.70"/>
                                          </p:val>
                                        </p:tav>
                                        <p:tav tm="100000">
                                          <p:val>
                                            <p:strVal val="#ppt_w"/>
                                          </p:val>
                                        </p:tav>
                                      </p:tavLst>
                                    </p:anim>
                                    <p:anim calcmode="lin" valueType="num">
                                      <p:cBhvr additive="repl">
                                        <p:cTn id="719" dur="2000" fill="hold"/>
                                        <p:tgtEl>
                                          <p:spTgt spid="109"/>
                                        </p:tgtEl>
                                        <p:attrNameLst>
                                          <p:attrName>ppt_h</p:attrName>
                                        </p:attrNameLst>
                                      </p:cBhvr>
                                      <p:tavLst>
                                        <p:tav tm="0">
                                          <p:val>
                                            <p:strVal val="#ppt_h"/>
                                          </p:val>
                                        </p:tav>
                                        <p:tav tm="100000">
                                          <p:val>
                                            <p:strVal val="#ppt_h"/>
                                          </p:val>
                                        </p:tav>
                                      </p:tavLst>
                                    </p:anim>
                                    <p:animEffect filter="fade" transition="in">
                                      <p:cBhvr additive="repl">
                                        <p:cTn id="720" dur="2000"/>
                                        <p:tgtEl>
                                          <p:spTgt spid="109"/>
                                        </p:tgtEl>
                                      </p:cBhvr>
                                    </p:animEffect>
                                  </p:childTnLst>
                                </p:cTn>
                              </p:par>
                            </p:childTnLst>
                          </p:cTn>
                        </p:par>
                      </p:childTnLst>
                    </p:cTn>
                  </p:par>
                  <p:par>
                    <p:cTn id="721" dur="indefinite" nodeType="clickEffect" fill="hold">
                      <p:stCondLst>
                        <p:cond delay="indefinite"/>
                      </p:stCondLst>
                      <p:childTnLst>
                        <p:par>
                          <p:cTn id="722" dur="indefinite" nodeType="withEffect" fill="hold">
                            <p:stCondLst>
                              <p:cond delay="0"/>
                            </p:stCondLst>
                            <p:childTnLst>
                              <p:par>
                                <p:cTn id="723" dur="indefinite" nodeType="clickEffect" fill="hold" presetClass="entr" presetID="39">
                                  <p:stCondLst>
                                    <p:cond delay="0"/>
                                  </p:stCondLst>
                                  <p:childTnLst>
                                    <p:set>
                                      <p:cBhvr>
                                        <p:cTn id="724" dur="1" fill="hold">
                                          <p:stCondLst>
                                            <p:cond delay="0"/>
                                          </p:stCondLst>
                                        </p:cTn>
                                        <p:tgtEl>
                                          <p:spTgt spid="107"/>
                                        </p:tgtEl>
                                        <p:attrNameLst>
                                          <p:attrName>style.visibility</p:attrName>
                                        </p:attrNameLst>
                                      </p:cBhvr>
                                      <p:to>
                                        <p:strVal val="visible"/>
                                      </p:to>
                                    </p:set>
                                    <p:anim calcmode="lin" valueType="num">
                                      <p:cBhvr additive="repl">
                                        <p:cTn id="725" dur="2000" fill="hold"/>
                                        <p:tgtEl>
                                          <p:spTgt spid="107"/>
                                        </p:tgtEl>
                                        <p:attrNameLst>
                                          <p:attrName>ppt_h</p:attrName>
                                        </p:attrNameLst>
                                      </p:cBhvr>
                                      <p:tavLst>
                                        <p:tav tm="0">
                                          <p:val>
                                            <p:strVal val="#ppt_h/20"/>
                                          </p:val>
                                        </p:tav>
                                        <p:tav tm="50000">
                                          <p:val>
                                            <p:strVal val="#ppt_h/20"/>
                                          </p:val>
                                        </p:tav>
                                        <p:tav tm="100000">
                                          <p:val>
                                            <p:strVal val="#ppt_h"/>
                                          </p:val>
                                        </p:tav>
                                      </p:tavLst>
                                    </p:anim>
                                    <p:anim calcmode="lin" valueType="num">
                                      <p:cBhvr additive="repl">
                                        <p:cTn id="726" dur="2000" fill="hold"/>
                                        <p:tgtEl>
                                          <p:spTgt spid="107"/>
                                        </p:tgtEl>
                                        <p:attrNameLst>
                                          <p:attrName>ppt_w</p:attrName>
                                        </p:attrNameLst>
                                      </p:cBhvr>
                                      <p:tavLst>
                                        <p:tav tm="0">
                                          <p:val>
                                            <p:strVal val="#ppt_w+.3"/>
                                          </p:val>
                                        </p:tav>
                                        <p:tav tm="50000">
                                          <p:val>
                                            <p:strVal val="#ppt_w+.3"/>
                                          </p:val>
                                        </p:tav>
                                        <p:tav tm="100000">
                                          <p:val>
                                            <p:strVal val="#ppt_w"/>
                                          </p:val>
                                        </p:tav>
                                      </p:tavLst>
                                    </p:anim>
                                    <p:anim calcmode="lin" valueType="num">
                                      <p:cBhvr additive="repl">
                                        <p:cTn id="727" dur="2000" fill="hold"/>
                                        <p:tgtEl>
                                          <p:spTgt spid="107"/>
                                        </p:tgtEl>
                                        <p:attrNameLst>
                                          <p:attrName>ppt_x</p:attrName>
                                        </p:attrNameLst>
                                      </p:cBhvr>
                                      <p:tavLst>
                                        <p:tav tm="0">
                                          <p:val>
                                            <p:strVal val="#ppt_x-.3"/>
                                          </p:val>
                                        </p:tav>
                                        <p:tav tm="50000">
                                          <p:val>
                                            <p:strVal val="#ppt_x"/>
                                          </p:val>
                                        </p:tav>
                                        <p:tav tm="100000">
                                          <p:val>
                                            <p:strVal val="#ppt_x"/>
                                          </p:val>
                                        </p:tav>
                                      </p:tavLst>
                                    </p:anim>
                                    <p:anim calcmode="lin" valueType="num">
                                      <p:cBhvr additive="repl">
                                        <p:cTn id="728" dur="2000" fill="hold"/>
                                        <p:tgtEl>
                                          <p:spTgt spid="1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10" name=""/>
          <p:cNvSpPr/>
          <p:nvPr/>
        </p:nvSpPr>
        <p:spPr>
          <a:xfrm>
            <a:off x="539640" y="765000"/>
            <a:ext cx="8229600" cy="1143000"/>
          </a:xfrm>
          <a:prstGeom prst="rect">
            <a:avLst/>
          </a:prstGeom>
          <a:noFill/>
          <a:ln w="0">
            <a:noFill/>
          </a:ln>
        </p:spPr>
        <p:style>
          <a:lnRef idx="0"/>
          <a:fillRef idx="0"/>
          <a:effectRef idx="0"/>
          <a:fontRef idx="minor"/>
        </p:style>
        <p:txBody>
          <a:bodyPr anchor="ctr">
            <a:noAutofit/>
          </a:bodyPr>
          <a:p>
            <a:pPr algn="ctr">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br>
              <a:rPr sz="2000"/>
            </a:br>
            <a:br>
              <a:rPr sz="2000"/>
            </a:br>
            <a:br>
              <a:rPr sz="2000"/>
            </a:br>
            <a:endParaRPr b="0" lang="el-GR" sz="2000" strike="noStrike" u="none">
              <a:solidFill>
                <a:srgbClr val="000000"/>
              </a:solidFill>
              <a:effectLst/>
              <a:uFillTx/>
              <a:latin typeface="Arial"/>
            </a:endParaRPr>
          </a:p>
        </p:txBody>
      </p:sp>
      <p:sp>
        <p:nvSpPr>
          <p:cNvPr id="111" name=""/>
          <p:cNvSpPr/>
          <p:nvPr/>
        </p:nvSpPr>
        <p:spPr>
          <a:xfrm>
            <a:off x="457200" y="1600200"/>
            <a:ext cx="8229600" cy="4525920"/>
          </a:xfrm>
          <a:prstGeom prst="rect">
            <a:avLst/>
          </a:prstGeom>
          <a:noFill/>
          <a:ln w="0">
            <a:noFill/>
          </a:ln>
        </p:spPr>
        <p:style>
          <a:lnRef idx="0"/>
          <a:fillRef idx="0"/>
          <a:effectRef idx="0"/>
          <a:fontRef idx="minor"/>
        </p:style>
        <p:txBody>
          <a:bodyPr anchor="t">
            <a:noAutofit/>
          </a:bodyPr>
          <a:p>
            <a:pPr marL="343080" indent="-343080">
              <a:spcBef>
                <a:spcPts val="814"/>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br>
              <a:rPr sz="3200"/>
            </a:br>
            <a:endParaRPr b="0" lang="el-GR" sz="3200" strike="noStrike" u="none">
              <a:solidFill>
                <a:srgbClr val="000000"/>
              </a:solidFill>
              <a:effectLst/>
              <a:uFillTx/>
              <a:latin typeface="Arial"/>
            </a:endParaRPr>
          </a:p>
        </p:txBody>
      </p:sp>
      <p:sp>
        <p:nvSpPr>
          <p:cNvPr id="112" name=""/>
          <p:cNvSpPr/>
          <p:nvPr/>
        </p:nvSpPr>
        <p:spPr>
          <a:xfrm>
            <a:off x="1116000" y="-48960"/>
            <a:ext cx="6985080" cy="180468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l-GR" sz="2800" strike="noStrike" u="none">
                <a:solidFill>
                  <a:srgbClr val="ff0066"/>
                </a:solidFill>
                <a:effectLst/>
                <a:uFillTx/>
                <a:latin typeface="Calibri"/>
              </a:rPr>
              <a:t>Christmas dinner is served in the early afternoon. </a:t>
            </a:r>
            <a:endParaRPr b="0" lang="el-GR" sz="2800" strike="noStrike" u="none">
              <a:solidFill>
                <a:srgbClr val="000000"/>
              </a:solidFill>
              <a:effectLst/>
              <a:uFillTx/>
              <a:latin typeface="Arial"/>
            </a:endParaRPr>
          </a:p>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l-GR" sz="2800" strike="noStrike" u="none">
                <a:solidFill>
                  <a:srgbClr val="ff0066"/>
                </a:solidFill>
                <a:effectLst/>
                <a:uFillTx/>
                <a:latin typeface="Calibri"/>
              </a:rPr>
              <a:t>Most people eat turkey and sprouts and a Christmas pudding. </a:t>
            </a:r>
            <a:endParaRPr b="0" lang="el-GR" sz="2800" strike="noStrike" u="none">
              <a:solidFill>
                <a:srgbClr val="000000"/>
              </a:solidFill>
              <a:effectLst/>
              <a:uFillTx/>
              <a:latin typeface="Arial"/>
            </a:endParaRPr>
          </a:p>
        </p:txBody>
      </p:sp>
      <p:pic>
        <p:nvPicPr>
          <p:cNvPr id="113" name="" descr=""/>
          <p:cNvPicPr/>
          <p:nvPr/>
        </p:nvPicPr>
        <p:blipFill>
          <a:blip r:embed="rId2"/>
          <a:stretch/>
        </p:blipFill>
        <p:spPr>
          <a:xfrm>
            <a:off x="2411280" y="1844640"/>
            <a:ext cx="4162680" cy="4753080"/>
          </a:xfrm>
          <a:prstGeom prst="rect">
            <a:avLst/>
          </a:prstGeom>
          <a:noFill/>
          <a:ln w="0">
            <a:noFill/>
          </a:ln>
        </p:spPr>
      </p:pic>
    </p:spTree>
  </p:cSld>
  <p:timing>
    <p:tnLst>
      <p:par>
        <p:cTn id="729" dur="indefinite" restart="never" nodeType="tmRoot">
          <p:childTnLst>
            <p:seq>
              <p:cTn id="730" dur="indefinite" nodeType="mainSeq">
                <p:childTnLst>
                  <p:par>
                    <p:cTn id="731" dur="indefinite" nodeType="clickEffect" fill="hold">
                      <p:stCondLst>
                        <p:cond delay="indefinite"/>
                      </p:stCondLst>
                      <p:childTnLst>
                        <p:par>
                          <p:cTn id="732" dur="indefinite" nodeType="withEffect" fill="hold">
                            <p:stCondLst>
                              <p:cond delay="0"/>
                            </p:stCondLst>
                            <p:childTnLst>
                              <p:par>
                                <p:cTn id="733" dur="indefinite" nodeType="clickEffect" fill="hold" presetClass="entr" presetID="10">
                                  <p:stCondLst>
                                    <p:cond delay="0"/>
                                  </p:stCondLst>
                                  <p:childTnLst>
                                    <p:set>
                                      <p:cBhvr>
                                        <p:cTn id="734" dur="1" fill="hold">
                                          <p:stCondLst>
                                            <p:cond delay="0"/>
                                          </p:stCondLst>
                                        </p:cTn>
                                        <p:tgtEl>
                                          <p:spTgt spid="112"/>
                                        </p:tgtEl>
                                        <p:attrNameLst>
                                          <p:attrName>style.visibility</p:attrName>
                                        </p:attrNameLst>
                                      </p:cBhvr>
                                      <p:to>
                                        <p:strVal val="visible"/>
                                      </p:to>
                                    </p:set>
                                    <p:animEffect filter="fade" transition="in">
                                      <p:cBhvr additive="repl">
                                        <p:cTn id="735" dur="2000"/>
                                        <p:tgtEl>
                                          <p:spTgt spid="112"/>
                                        </p:tgtEl>
                                      </p:cBhvr>
                                    </p:animEffect>
                                  </p:childTnLst>
                                </p:cTn>
                              </p:par>
                            </p:childTnLst>
                          </p:cTn>
                        </p:par>
                        <p:par>
                          <p:cTn id="736" dur="indefinite" nodeType="afterEffect" fill="hold">
                            <p:stCondLst>
                              <p:cond delay="2000"/>
                            </p:stCondLst>
                            <p:childTnLst>
                              <p:par>
                                <p:cTn id="737" dur="indefinite" nodeType="afterEffect" fill="hold" presetClass="entr" presetID="49">
                                  <p:stCondLst>
                                    <p:cond delay="0"/>
                                  </p:stCondLst>
                                  <p:childTnLst>
                                    <p:set>
                                      <p:cBhvr>
                                        <p:cTn id="738" dur="1" fill="hold">
                                          <p:stCondLst>
                                            <p:cond delay="0"/>
                                          </p:stCondLst>
                                        </p:cTn>
                                        <p:tgtEl>
                                          <p:spTgt spid="113"/>
                                        </p:tgtEl>
                                        <p:attrNameLst>
                                          <p:attrName>style.visibility</p:attrName>
                                        </p:attrNameLst>
                                      </p:cBhvr>
                                      <p:to>
                                        <p:strVal val="visible"/>
                                      </p:to>
                                    </p:set>
                                    <p:anim calcmode="lin" valueType="num">
                                      <p:cBhvr additive="repl">
                                        <p:cTn id="739" dur="2000" fill="hold"/>
                                        <p:tgtEl>
                                          <p:spTgt spid="113"/>
                                        </p:tgtEl>
                                        <p:attrNameLst>
                                          <p:attrName>ppt_w</p:attrName>
                                        </p:attrNameLst>
                                      </p:cBhvr>
                                      <p:tavLst>
                                        <p:tav tm="0">
                                          <p:val>
                                            <p:fltVal val="0"/>
                                          </p:val>
                                        </p:tav>
                                        <p:tav tm="100000">
                                          <p:val>
                                            <p:strVal val="#ppt_w"/>
                                          </p:val>
                                        </p:tav>
                                      </p:tavLst>
                                    </p:anim>
                                    <p:anim calcmode="lin" valueType="num">
                                      <p:cBhvr additive="repl">
                                        <p:cTn id="740" dur="2000" fill="hold"/>
                                        <p:tgtEl>
                                          <p:spTgt spid="113"/>
                                        </p:tgtEl>
                                        <p:attrNameLst>
                                          <p:attrName>ppt_h</p:attrName>
                                        </p:attrNameLst>
                                      </p:cBhvr>
                                      <p:tavLst>
                                        <p:tav tm="0">
                                          <p:val>
                                            <p:fltVal val="0"/>
                                          </p:val>
                                        </p:tav>
                                        <p:tav tm="100000">
                                          <p:val>
                                            <p:strVal val="#ppt_h"/>
                                          </p:val>
                                        </p:tav>
                                      </p:tavLst>
                                    </p:anim>
                                    <p:anim calcmode="lin" valueType="num">
                                      <p:cBhvr additive="repl">
                                        <p:cTn id="741" dur="2000" fill="hold"/>
                                        <p:tgtEl>
                                          <p:spTgt spid="113"/>
                                        </p:tgtEl>
                                        <p:attrNameLst>
                                          <p:attrName>r</p:attrName>
                                        </p:attrNameLst>
                                      </p:cBhvr>
                                      <p:tavLst>
                                        <p:tav tm="0">
                                          <p:val>
                                            <p:strVal val="360"/>
                                          </p:val>
                                        </p:tav>
                                        <p:tav tm="100000">
                                          <p:val>
                                            <p:strVal val="0"/>
                                          </p:val>
                                        </p:tav>
                                      </p:tavLst>
                                    </p:anim>
                                    <p:animEffect filter="fade" transition="in">
                                      <p:cBhvr additive="repl">
                                        <p:cTn id="742" dur="2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14" name=""/>
          <p:cNvSpPr/>
          <p:nvPr/>
        </p:nvSpPr>
        <p:spPr>
          <a:xfrm>
            <a:off x="0" y="3500280"/>
            <a:ext cx="8640720" cy="3009960"/>
          </a:xfrm>
          <a:prstGeom prst="rect">
            <a:avLst/>
          </a:prstGeom>
          <a:noFill/>
          <a:ln w="0">
            <a:noFill/>
          </a:ln>
        </p:spPr>
        <p:style>
          <a:lnRef idx="0"/>
          <a:fillRef idx="0"/>
          <a:effectRef idx="0"/>
          <a:fontRef idx="minor"/>
        </p:style>
        <p:txBody>
          <a:bodyPr anchor="t">
            <a:noAutofit/>
          </a:bodyPr>
          <a:p>
            <a:pPr marL="343080" indent="-343080">
              <a:lnSpc>
                <a:spcPct val="90000"/>
              </a:lnSpc>
              <a:spcBef>
                <a:spcPts val="814"/>
              </a:spcBef>
              <a:spcAft>
                <a:spcPts val="11"/>
              </a:spcAft>
              <a:buClr>
                <a:srgbClr val="66006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l-GR" sz="3200" strike="noStrike" u="none">
                <a:solidFill>
                  <a:srgbClr val="660066"/>
                </a:solidFill>
                <a:effectLst/>
                <a:uFillTx/>
                <a:latin typeface="Arial"/>
              </a:rPr>
              <a:t>Turkey appear</a:t>
            </a:r>
            <a:r>
              <a:rPr b="1" lang="en-US" sz="3200" strike="noStrike" u="none">
                <a:solidFill>
                  <a:srgbClr val="660066"/>
                </a:solidFill>
                <a:effectLst/>
                <a:uFillTx/>
                <a:latin typeface="Arial"/>
              </a:rPr>
              <a:t>s</a:t>
            </a:r>
            <a:r>
              <a:rPr b="1" lang="el-GR" sz="3200" strike="noStrike" u="none">
                <a:solidFill>
                  <a:srgbClr val="660066"/>
                </a:solidFill>
                <a:effectLst/>
                <a:uFillTx/>
                <a:latin typeface="Arial"/>
              </a:rPr>
              <a:t> on the menu around 1650 after </a:t>
            </a:r>
            <a:r>
              <a:rPr b="1" lang="en-US" sz="3200" strike="noStrike" u="none">
                <a:solidFill>
                  <a:srgbClr val="660066"/>
                </a:solidFill>
                <a:effectLst/>
                <a:uFillTx/>
                <a:latin typeface="Arial"/>
              </a:rPr>
              <a:t>the </a:t>
            </a:r>
            <a:r>
              <a:rPr b="1" lang="el-GR" sz="3200" strike="noStrike" u="none">
                <a:solidFill>
                  <a:srgbClr val="660066"/>
                </a:solidFill>
                <a:effectLst/>
                <a:uFillTx/>
                <a:latin typeface="Arial"/>
              </a:rPr>
              <a:t>European colonisation of North America. Sebastian Cabot introduce</a:t>
            </a:r>
            <a:r>
              <a:rPr b="1" lang="en-US" sz="3200" strike="noStrike" u="none">
                <a:solidFill>
                  <a:srgbClr val="660066"/>
                </a:solidFill>
                <a:effectLst/>
                <a:uFillTx/>
                <a:latin typeface="Arial"/>
              </a:rPr>
              <a:t>s it</a:t>
            </a:r>
            <a:r>
              <a:rPr b="1" lang="el-GR" sz="3200" strike="noStrike" u="none">
                <a:solidFill>
                  <a:srgbClr val="660066"/>
                </a:solidFill>
                <a:effectLst/>
                <a:uFillTx/>
                <a:latin typeface="Arial"/>
              </a:rPr>
              <a:t> to Europe on his return from the New World. The bird g</a:t>
            </a:r>
            <a:r>
              <a:rPr b="1" lang="en-US" sz="3200" strike="noStrike" u="none">
                <a:solidFill>
                  <a:srgbClr val="660066"/>
                </a:solidFill>
                <a:effectLst/>
                <a:uFillTx/>
                <a:latin typeface="Arial"/>
              </a:rPr>
              <a:t>e</a:t>
            </a:r>
            <a:r>
              <a:rPr b="1" lang="el-GR" sz="3200" strike="noStrike" u="none">
                <a:solidFill>
                  <a:srgbClr val="660066"/>
                </a:solidFill>
                <a:effectLst/>
                <a:uFillTx/>
                <a:latin typeface="Arial"/>
              </a:rPr>
              <a:t>t</a:t>
            </a:r>
            <a:r>
              <a:rPr b="1" lang="en-US" sz="3200" strike="noStrike" u="none">
                <a:solidFill>
                  <a:srgbClr val="660066"/>
                </a:solidFill>
                <a:effectLst/>
                <a:uFillTx/>
                <a:latin typeface="Arial"/>
              </a:rPr>
              <a:t>s</a:t>
            </a:r>
            <a:r>
              <a:rPr b="1" lang="el-GR" sz="3200" strike="noStrike" u="none">
                <a:solidFill>
                  <a:srgbClr val="660066"/>
                </a:solidFill>
                <a:effectLst/>
                <a:uFillTx/>
                <a:latin typeface="Arial"/>
              </a:rPr>
              <a:t> its name after merchants from Turkey ma</a:t>
            </a:r>
            <a:r>
              <a:rPr b="1" lang="en-US" sz="3200" strike="noStrike" u="none">
                <a:solidFill>
                  <a:srgbClr val="660066"/>
                </a:solidFill>
                <a:effectLst/>
                <a:uFillTx/>
                <a:latin typeface="Arial"/>
              </a:rPr>
              <a:t>k</a:t>
            </a:r>
            <a:r>
              <a:rPr b="1" lang="el-GR" sz="3200" strike="noStrike" u="none">
                <a:solidFill>
                  <a:srgbClr val="660066"/>
                </a:solidFill>
                <a:effectLst/>
                <a:uFillTx/>
                <a:latin typeface="Arial"/>
              </a:rPr>
              <a:t>e it a popular dish. </a:t>
            </a:r>
            <a:endParaRPr b="0" lang="el-GR" sz="3200" strike="noStrike" u="none">
              <a:solidFill>
                <a:srgbClr val="000000"/>
              </a:solidFill>
              <a:effectLst/>
              <a:uFillTx/>
              <a:latin typeface="Arial"/>
            </a:endParaRPr>
          </a:p>
        </p:txBody>
      </p:sp>
      <p:pic>
        <p:nvPicPr>
          <p:cNvPr id="115" name="" descr=""/>
          <p:cNvPicPr/>
          <p:nvPr/>
        </p:nvPicPr>
        <p:blipFill>
          <a:blip r:embed="rId2"/>
          <a:stretch/>
        </p:blipFill>
        <p:spPr>
          <a:xfrm>
            <a:off x="2843280" y="0"/>
            <a:ext cx="3727440" cy="3500280"/>
          </a:xfrm>
          <a:prstGeom prst="rect">
            <a:avLst/>
          </a:prstGeom>
          <a:noFill/>
          <a:ln w="0">
            <a:noFill/>
          </a:ln>
        </p:spPr>
      </p:pic>
    </p:spTree>
  </p:cSld>
  <p:timing>
    <p:tnLst>
      <p:par>
        <p:cTn id="743" dur="indefinite" restart="never" nodeType="tmRoot">
          <p:childTnLst>
            <p:seq>
              <p:cTn id="744" dur="indefinite" nodeType="mainSeq">
                <p:childTnLst>
                  <p:par>
                    <p:cTn id="745" dur="indefinite" nodeType="clickEffect" fill="hold">
                      <p:stCondLst>
                        <p:cond delay="indefinite"/>
                      </p:stCondLst>
                      <p:childTnLst>
                        <p:par>
                          <p:cTn id="746" dur="indefinite" nodeType="withEffect" fill="hold">
                            <p:stCondLst>
                              <p:cond delay="0"/>
                            </p:stCondLst>
                            <p:childTnLst>
                              <p:par>
                                <p:cTn id="747" dur="indefinite" nodeType="clickEffect" fill="hold" presetClass="entr" presetID="26">
                                  <p:stCondLst>
                                    <p:cond delay="0"/>
                                  </p:stCondLst>
                                  <p:childTnLst>
                                    <p:set>
                                      <p:cBhvr>
                                        <p:cTn id="748" dur="1" fill="hold">
                                          <p:stCondLst>
                                            <p:cond delay="0"/>
                                          </p:stCondLst>
                                        </p:cTn>
                                        <p:tgtEl>
                                          <p:spTgt spid="115"/>
                                        </p:tgtEl>
                                        <p:attrNameLst>
                                          <p:attrName>style.visibility</p:attrName>
                                        </p:attrNameLst>
                                      </p:cBhvr>
                                      <p:to>
                                        <p:strVal val="visible"/>
                                      </p:to>
                                    </p:set>
                                    <p:animEffect filter="wipe(down)" transition="in">
                                      <p:cBhvr additive="repl">
                                        <p:cTn id="749" dur="580">
                                          <p:stCondLst>
                                            <p:cond delay="0"/>
                                          </p:stCondLst>
                                        </p:cTn>
                                        <p:tgtEl>
                                          <p:spTgt spid="115"/>
                                        </p:tgtEl>
                                      </p:cBhvr>
                                    </p:animEffect>
                                    <p:anim calcmode="lin" valueType="num">
                                      <p:cBhvr additive="repl">
                                        <p:cTn id="750" dur="1822">
                                          <p:stCondLst>
                                            <p:cond delay="0"/>
                                          </p:stCondLst>
                                        </p:cTn>
                                        <p:tgtEl>
                                          <p:spTgt spid="115"/>
                                        </p:tgtEl>
                                        <p:attrNameLst>
                                          <p:attrName>ppt_x</p:attrName>
                                        </p:attrNameLst>
                                      </p:cBhvr>
                                      <p:tavLst>
                                        <p:tav tm="0">
                                          <p:val>
                                            <p:strVal val="#ppt_x-0.25"/>
                                          </p:val>
                                        </p:tav>
                                        <p:tav tm="100000">
                                          <p:val>
                                            <p:strVal val="#ppt_x"/>
                                          </p:val>
                                        </p:tav>
                                      </p:tavLst>
                                    </p:anim>
                                    <p:anim calcmode="lin" valueType="num">
                                      <p:cBhvr additive="repl">
                                        <p:cTn id="751" dur="664">
                                          <p:stCondLst>
                                            <p:cond delay="0"/>
                                          </p:stCondLst>
                                        </p:cTn>
                                        <p:tgtEl>
                                          <p:spTgt spid="115"/>
                                        </p:tgtEl>
                                        <p:attrNameLst>
                                          <p:attrName>ppt_y</p:attrName>
                                        </p:attrNameLst>
                                      </p:cBhvr>
                                      <p:tavLst>
                                        <p:tav fmla="y-sin(pi*$)/3" tm="0">
                                          <p:val>
                                            <p:fltVal val="0.5"/>
                                          </p:val>
                                        </p:tav>
                                        <p:tav fmla="y-sin(pi*$)/3" tm="100000">
                                          <p:val>
                                            <p:fltVal val="1"/>
                                          </p:val>
                                        </p:tav>
                                      </p:tavLst>
                                    </p:anim>
                                    <p:anim calcmode="lin" valueType="num">
                                      <p:cBhvr additive="repl">
                                        <p:cTn id="752" dur="664">
                                          <p:stCondLst>
                                            <p:cond delay="664"/>
                                          </p:stCondLst>
                                        </p:cTn>
                                        <p:tgtEl>
                                          <p:spTgt spid="115"/>
                                        </p:tgtEl>
                                        <p:attrNameLst>
                                          <p:attrName>ppt_y</p:attrName>
                                        </p:attrNameLst>
                                      </p:cBhvr>
                                      <p:tavLst>
                                        <p:tav fmla="y-sin(pi*$)/9" tm="0">
                                          <p:val>
                                            <p:fltVal val="0"/>
                                          </p:val>
                                        </p:tav>
                                        <p:tav fmla="y-sin(pi*$)/9" tm="100000">
                                          <p:val>
                                            <p:fltVal val="1"/>
                                          </p:val>
                                        </p:tav>
                                      </p:tavLst>
                                    </p:anim>
                                    <p:anim calcmode="lin" valueType="num">
                                      <p:cBhvr additive="repl">
                                        <p:cTn id="753" dur="332">
                                          <p:stCondLst>
                                            <p:cond delay="1324"/>
                                          </p:stCondLst>
                                        </p:cTn>
                                        <p:tgtEl>
                                          <p:spTgt spid="115"/>
                                        </p:tgtEl>
                                        <p:attrNameLst>
                                          <p:attrName>ppt_y</p:attrName>
                                        </p:attrNameLst>
                                      </p:cBhvr>
                                      <p:tavLst>
                                        <p:tav fmla="y-sin(pi*$)/27" tm="0">
                                          <p:val>
                                            <p:fltVal val="0"/>
                                          </p:val>
                                        </p:tav>
                                        <p:tav fmla="y-sin(pi*$)/27" tm="100000">
                                          <p:val>
                                            <p:fltVal val="1"/>
                                          </p:val>
                                        </p:tav>
                                      </p:tavLst>
                                    </p:anim>
                                    <p:anim calcmode="lin" valueType="num">
                                      <p:cBhvr additive="repl">
                                        <p:cTn id="754" dur="164">
                                          <p:stCondLst>
                                            <p:cond delay="1656"/>
                                          </p:stCondLst>
                                        </p:cTn>
                                        <p:tgtEl>
                                          <p:spTgt spid="115"/>
                                        </p:tgtEl>
                                        <p:attrNameLst>
                                          <p:attrName>ppt_y</p:attrName>
                                        </p:attrNameLst>
                                      </p:cBhvr>
                                      <p:tavLst>
                                        <p:tav fmla="y-sin(pi*$)/81" tm="0">
                                          <p:val>
                                            <p:fltVal val="0"/>
                                          </p:val>
                                        </p:tav>
                                        <p:tav fmla="y-sin(pi*$)/81" tm="100000">
                                          <p:val>
                                            <p:fltVal val="1"/>
                                          </p:val>
                                        </p:tav>
                                      </p:tavLst>
                                    </p:anim>
                                    <p:animScale>
                                      <p:cBhvr>
                                        <p:cTn id="755" dur="26" fill="hold">
                                          <p:stCondLst>
                                            <p:cond delay="650"/>
                                          </p:stCondLst>
                                        </p:cTn>
                                        <p:tgtEl>
                                          <p:spTgt spid="115"/>
                                        </p:tgtEl>
                                      </p:cBhvr>
                                      <p:to x="100000" y="60000"/>
                                    </p:animScale>
                                    <p:animScale>
                                      <p:cBhvr>
                                        <p:cTn id="756" dur="166" fill="hold">
                                          <p:stCondLst>
                                            <p:cond delay="676"/>
                                          </p:stCondLst>
                                        </p:cTn>
                                        <p:tgtEl>
                                          <p:spTgt spid="115"/>
                                        </p:tgtEl>
                                      </p:cBhvr>
                                      <p:to x="100000" y="100000"/>
                                    </p:animScale>
                                    <p:animScale>
                                      <p:cBhvr>
                                        <p:cTn id="757" dur="26" fill="hold">
                                          <p:stCondLst>
                                            <p:cond delay="1312"/>
                                          </p:stCondLst>
                                        </p:cTn>
                                        <p:tgtEl>
                                          <p:spTgt spid="115"/>
                                        </p:tgtEl>
                                      </p:cBhvr>
                                      <p:to x="100000" y="80000"/>
                                    </p:animScale>
                                    <p:animScale>
                                      <p:cBhvr>
                                        <p:cTn id="758" dur="166" fill="hold">
                                          <p:stCondLst>
                                            <p:cond delay="1338"/>
                                          </p:stCondLst>
                                        </p:cTn>
                                        <p:tgtEl>
                                          <p:spTgt spid="115"/>
                                        </p:tgtEl>
                                      </p:cBhvr>
                                      <p:to x="100000" y="100000"/>
                                    </p:animScale>
                                    <p:animScale>
                                      <p:cBhvr>
                                        <p:cTn id="759" dur="26" fill="hold">
                                          <p:stCondLst>
                                            <p:cond delay="1642"/>
                                          </p:stCondLst>
                                        </p:cTn>
                                        <p:tgtEl>
                                          <p:spTgt spid="115"/>
                                        </p:tgtEl>
                                      </p:cBhvr>
                                      <p:to x="100000" y="90000"/>
                                    </p:animScale>
                                    <p:animScale>
                                      <p:cBhvr>
                                        <p:cTn id="760" dur="166" fill="hold">
                                          <p:stCondLst>
                                            <p:cond delay="1668"/>
                                          </p:stCondLst>
                                        </p:cTn>
                                        <p:tgtEl>
                                          <p:spTgt spid="115"/>
                                        </p:tgtEl>
                                      </p:cBhvr>
                                      <p:to x="100000" y="100000"/>
                                    </p:animScale>
                                    <p:animScale>
                                      <p:cBhvr>
                                        <p:cTn id="761" dur="26" fill="hold">
                                          <p:stCondLst>
                                            <p:cond delay="1808"/>
                                          </p:stCondLst>
                                        </p:cTn>
                                        <p:tgtEl>
                                          <p:spTgt spid="115"/>
                                        </p:tgtEl>
                                      </p:cBhvr>
                                      <p:to x="100000" y="95000"/>
                                    </p:animScale>
                                    <p:animScale>
                                      <p:cBhvr>
                                        <p:cTn id="762" dur="166" fill="hold">
                                          <p:stCondLst>
                                            <p:cond delay="1834"/>
                                          </p:stCondLst>
                                        </p:cTn>
                                        <p:tgtEl>
                                          <p:spTgt spid="115"/>
                                        </p:tgtEl>
                                      </p:cBhvr>
                                      <p:to x="100000" y="100000"/>
                                    </p:animScale>
                                  </p:childTnLst>
                                </p:cTn>
                              </p:par>
                            </p:childTnLst>
                          </p:cTn>
                        </p:par>
                        <p:par>
                          <p:cTn id="763" dur="indefinite" nodeType="afterEffect" fill="hold">
                            <p:stCondLst>
                              <p:cond delay="2000"/>
                            </p:stCondLst>
                            <p:childTnLst>
                              <p:par>
                                <p:cTn id="764" nodeType="afterEffect" fill="hold" presetClass="entr" presetID="27">
                                  <p:stCondLst>
                                    <p:cond delay="0"/>
                                  </p:stCondLst>
                                  <p:iterate type="lt">
                                    <p:tmAbs val="40"/>
                                  </p:iterate>
                                  <p:childTnLst>
                                    <p:set>
                                      <p:cBhvr>
                                        <p:cTn id="765" dur="1" fill="hold">
                                          <p:stCondLst>
                                            <p:cond delay="0"/>
                                          </p:stCondLst>
                                        </p:cTn>
                                        <p:tgtEl>
                                          <p:spTgt spid="114">
                                            <p:txEl>
                                              <p:pRg st="0" end="0"/>
                                            </p:txEl>
                                          </p:spTgt>
                                        </p:tgtEl>
                                        <p:attrNameLst>
                                          <p:attrName>style.visibility</p:attrName>
                                        </p:attrNameLst>
                                      </p:cBhvr>
                                      <p:to>
                                        <p:strVal val="visible"/>
                                      </p:to>
                                    </p:set>
                                    <p:anim calcmode="discrete" valueType="clr">
                                      <p:cBhvr additive="repl">
                                        <p:cTn id="766" dur="80"/>
                                        <p:tgtEl>
                                          <p:spTgt spid="114">
                                            <p:txEl>
                                              <p:pRg st="0" end="0"/>
                                            </p:txEl>
                                          </p:spTgt>
                                        </p:tgtEl>
                                        <p:attrNameLst>
                                          <p:attrName>style.color</p:attrName>
                                        </p:attrNameLst>
                                      </p:cBhvr>
                                      <p:tavLst>
                                        <p:tav tm="0">
                                          <p:val>
                                            <p:strVal val="rgb(0,51,51)"/>
                                          </p:val>
                                        </p:tav>
                                        <p:tav tm="50000">
                                          <p:val>
                                            <p:strVal val="rgb(0,-103,0)"/>
                                          </p:val>
                                        </p:tav>
                                      </p:tavLst>
                                    </p:anim>
                                    <p:anim calcmode="discrete" valueType="clr">
                                      <p:cBhvr additive="repl">
                                        <p:cTn id="767" dur="80"/>
                                        <p:tgtEl>
                                          <p:spTgt spid="114">
                                            <p:txEl>
                                              <p:pRg st="0" end="0"/>
                                            </p:txEl>
                                          </p:spTgt>
                                        </p:tgtEl>
                                        <p:attrNameLst>
                                          <p:attrName>fillcolor</p:attrName>
                                        </p:attrNameLst>
                                      </p:cBhvr>
                                      <p:tavLst>
                                        <p:tav tm="0">
                                          <p:val>
                                            <p:strVal val="rgb(0,51,51)"/>
                                          </p:val>
                                        </p:tav>
                                        <p:tav tm="50000">
                                          <p:val>
                                            <p:strVal val="rgb(0,-103,0)"/>
                                          </p:val>
                                        </p:tav>
                                      </p:tavLst>
                                    </p:anim>
                                    <p:set>
                                      <p:cBhvr>
                                        <p:cTn id="768" dur="80"/>
                                        <p:tgtEl>
                                          <p:spTgt spid="114">
                                            <p:txEl>
                                              <p:pRg st="0" end="0"/>
                                            </p:txEl>
                                          </p:spTgt>
                                        </p:tgtEl>
                                        <p:attrNameLst>
                                          <p:attrName>fill.type</p:attrName>
                                        </p:attrNameLst>
                                      </p:cBhvr>
                                      <p:to>
                                        <p:strVal val="solid"/>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16" name=""/>
          <p:cNvSpPr/>
          <p:nvPr/>
        </p:nvSpPr>
        <p:spPr>
          <a:xfrm>
            <a:off x="0" y="2421000"/>
            <a:ext cx="9144000" cy="4292640"/>
          </a:xfrm>
          <a:prstGeom prst="rect">
            <a:avLst/>
          </a:prstGeom>
          <a:noFill/>
          <a:ln w="0">
            <a:noFill/>
          </a:ln>
        </p:spPr>
        <p:style>
          <a:lnRef idx="0"/>
          <a:fillRef idx="0"/>
          <a:effectRef idx="0"/>
          <a:fontRef idx="minor"/>
        </p:style>
        <p:txBody>
          <a:bodyPr anchor="ctr">
            <a:noAutofit/>
          </a:bodyPr>
          <a:p>
            <a:pPr algn="ctr">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l-GR" sz="3200" strike="noStrike" u="none">
                <a:solidFill>
                  <a:srgbClr val="ff0000"/>
                </a:solidFill>
                <a:effectLst/>
                <a:uFillTx/>
                <a:latin typeface="Arial"/>
              </a:rPr>
              <a:t>26</a:t>
            </a:r>
            <a:r>
              <a:rPr b="1" lang="en-US" sz="3200" strike="noStrike" u="none" baseline="30000">
                <a:solidFill>
                  <a:srgbClr val="ff0000"/>
                </a:solidFill>
                <a:effectLst/>
                <a:uFillTx/>
                <a:latin typeface="Arial"/>
              </a:rPr>
              <a:t>th</a:t>
            </a:r>
            <a:r>
              <a:rPr b="1" lang="en-US" sz="3200" strike="noStrike" u="none">
                <a:solidFill>
                  <a:srgbClr val="ff0000"/>
                </a:solidFill>
                <a:effectLst/>
                <a:uFillTx/>
                <a:latin typeface="Arial"/>
              </a:rPr>
              <a:t> </a:t>
            </a:r>
            <a:r>
              <a:rPr b="1" lang="el-GR" sz="3200" strike="noStrike" u="none">
                <a:solidFill>
                  <a:srgbClr val="ff0000"/>
                </a:solidFill>
                <a:effectLst/>
                <a:uFillTx/>
                <a:latin typeface="Arial"/>
              </a:rPr>
              <a:t> December</a:t>
            </a:r>
            <a:r>
              <a:rPr b="1" lang="el-GR" sz="3200" strike="noStrike" u="none">
                <a:solidFill>
                  <a:srgbClr val="000000"/>
                </a:solidFill>
                <a:effectLst/>
                <a:uFillTx/>
                <a:latin typeface="Arial"/>
              </a:rPr>
              <a:t> is called </a:t>
            </a:r>
            <a:r>
              <a:rPr b="1" lang="el-GR" sz="3200" strike="noStrike" u="none">
                <a:solidFill>
                  <a:srgbClr val="ff0000"/>
                </a:solidFill>
                <a:effectLst/>
                <a:uFillTx/>
                <a:latin typeface="Arial"/>
              </a:rPr>
              <a:t>Boxing Day</a:t>
            </a:r>
            <a:r>
              <a:rPr b="1" lang="el-GR" sz="3200" strike="noStrike" u="none">
                <a:solidFill>
                  <a:srgbClr val="000000"/>
                </a:solidFill>
                <a:effectLst/>
                <a:uFillTx/>
                <a:latin typeface="Arial"/>
              </a:rPr>
              <a:t>. </a:t>
            </a:r>
            <a:br>
              <a:rPr sz="3200"/>
            </a:br>
            <a:r>
              <a:rPr b="1" lang="en-US" sz="3200" strike="noStrike" u="none">
                <a:solidFill>
                  <a:srgbClr val="000000"/>
                </a:solidFill>
                <a:effectLst/>
                <a:uFillTx/>
                <a:latin typeface="Arial"/>
              </a:rPr>
              <a:t>I</a:t>
            </a:r>
            <a:r>
              <a:rPr b="1" lang="en-GB" sz="3200" strike="noStrike" u="none">
                <a:solidFill>
                  <a:srgbClr val="000000"/>
                </a:solidFill>
                <a:effectLst/>
                <a:uFillTx/>
                <a:latin typeface="Arial"/>
              </a:rPr>
              <a:t>n the Middle Ages around 800 years ago churches would open their 'alms boxe' (boxes in which people had put gifts of money) and give the contents to poor people in the neighbourhood on the day after Christmas.</a:t>
            </a:r>
            <a:r>
              <a:rPr b="0" lang="el-GR" sz="4400" strike="noStrike" u="none">
                <a:solidFill>
                  <a:srgbClr val="000000"/>
                </a:solidFill>
                <a:effectLst/>
                <a:uFillTx/>
                <a:latin typeface="Arial"/>
              </a:rPr>
              <a:t> </a:t>
            </a:r>
            <a:endParaRPr b="0" lang="el-GR" sz="4400" strike="noStrike" u="none">
              <a:solidFill>
                <a:srgbClr val="000000"/>
              </a:solidFill>
              <a:effectLst/>
              <a:uFillTx/>
              <a:latin typeface="Arial"/>
            </a:endParaRPr>
          </a:p>
        </p:txBody>
      </p:sp>
      <p:pic>
        <p:nvPicPr>
          <p:cNvPr id="117" name="" descr=""/>
          <p:cNvPicPr/>
          <p:nvPr/>
        </p:nvPicPr>
        <p:blipFill>
          <a:blip r:embed="rId2"/>
          <a:stretch/>
        </p:blipFill>
        <p:spPr>
          <a:xfrm>
            <a:off x="3132000" y="404640"/>
            <a:ext cx="2506680" cy="2303640"/>
          </a:xfrm>
          <a:prstGeom prst="rect">
            <a:avLst/>
          </a:prstGeom>
          <a:noFill/>
          <a:ln w="0">
            <a:noFill/>
          </a:ln>
        </p:spPr>
      </p:pic>
    </p:spTree>
  </p:cSld>
  <p:timing>
    <p:tnLst>
      <p:par>
        <p:cTn id="769" dur="indefinite" restart="never" nodeType="tmRoot">
          <p:childTnLst>
            <p:seq>
              <p:cTn id="770" dur="indefinite" nodeType="mainSeq">
                <p:childTnLst>
                  <p:par>
                    <p:cTn id="771" dur="indefinite" nodeType="clickEffect" fill="hold">
                      <p:stCondLst>
                        <p:cond delay="indefinite"/>
                      </p:stCondLst>
                      <p:childTnLst>
                        <p:par>
                          <p:cTn id="772" dur="indefinite" nodeType="withEffect" fill="hold">
                            <p:stCondLst>
                              <p:cond delay="0"/>
                            </p:stCondLst>
                            <p:childTnLst>
                              <p:par>
                                <p:cTn id="773" dur="indefinite" nodeType="clickEffect" fill="hold" presetClass="entr" presetID="49">
                                  <p:stCondLst>
                                    <p:cond delay="0"/>
                                  </p:stCondLst>
                                  <p:childTnLst>
                                    <p:set>
                                      <p:cBhvr>
                                        <p:cTn id="774" dur="1" fill="hold">
                                          <p:stCondLst>
                                            <p:cond delay="0"/>
                                          </p:stCondLst>
                                        </p:cTn>
                                        <p:tgtEl>
                                          <p:spTgt spid="117"/>
                                        </p:tgtEl>
                                        <p:attrNameLst>
                                          <p:attrName>style.visibility</p:attrName>
                                        </p:attrNameLst>
                                      </p:cBhvr>
                                      <p:to>
                                        <p:strVal val="visible"/>
                                      </p:to>
                                    </p:set>
                                    <p:anim calcmode="lin" valueType="num">
                                      <p:cBhvr additive="repl">
                                        <p:cTn id="775" dur="2000" fill="hold"/>
                                        <p:tgtEl>
                                          <p:spTgt spid="117"/>
                                        </p:tgtEl>
                                        <p:attrNameLst>
                                          <p:attrName>ppt_w</p:attrName>
                                        </p:attrNameLst>
                                      </p:cBhvr>
                                      <p:tavLst>
                                        <p:tav tm="0">
                                          <p:val>
                                            <p:fltVal val="0"/>
                                          </p:val>
                                        </p:tav>
                                        <p:tav tm="100000">
                                          <p:val>
                                            <p:strVal val="#ppt_w"/>
                                          </p:val>
                                        </p:tav>
                                      </p:tavLst>
                                    </p:anim>
                                    <p:anim calcmode="lin" valueType="num">
                                      <p:cBhvr additive="repl">
                                        <p:cTn id="776" dur="2000" fill="hold"/>
                                        <p:tgtEl>
                                          <p:spTgt spid="117"/>
                                        </p:tgtEl>
                                        <p:attrNameLst>
                                          <p:attrName>ppt_h</p:attrName>
                                        </p:attrNameLst>
                                      </p:cBhvr>
                                      <p:tavLst>
                                        <p:tav tm="0">
                                          <p:val>
                                            <p:fltVal val="0"/>
                                          </p:val>
                                        </p:tav>
                                        <p:tav tm="100000">
                                          <p:val>
                                            <p:strVal val="#ppt_h"/>
                                          </p:val>
                                        </p:tav>
                                      </p:tavLst>
                                    </p:anim>
                                    <p:anim calcmode="lin" valueType="num">
                                      <p:cBhvr additive="repl">
                                        <p:cTn id="777" dur="2000" fill="hold"/>
                                        <p:tgtEl>
                                          <p:spTgt spid="117"/>
                                        </p:tgtEl>
                                        <p:attrNameLst>
                                          <p:attrName>r</p:attrName>
                                        </p:attrNameLst>
                                      </p:cBhvr>
                                      <p:tavLst>
                                        <p:tav tm="0">
                                          <p:val>
                                            <p:strVal val="360"/>
                                          </p:val>
                                        </p:tav>
                                        <p:tav tm="100000">
                                          <p:val>
                                            <p:strVal val="0"/>
                                          </p:val>
                                        </p:tav>
                                      </p:tavLst>
                                    </p:anim>
                                    <p:animEffect filter="fade" transition="in">
                                      <p:cBhvr additive="repl">
                                        <p:cTn id="778" dur="2000"/>
                                        <p:tgtEl>
                                          <p:spTgt spid="117"/>
                                        </p:tgtEl>
                                      </p:cBhvr>
                                    </p:animEffect>
                                  </p:childTnLst>
                                </p:cTn>
                              </p:par>
                            </p:childTnLst>
                          </p:cTn>
                        </p:par>
                        <p:par>
                          <p:cTn id="779" dur="indefinite" nodeType="afterEffect" fill="hold">
                            <p:stCondLst>
                              <p:cond delay="2000"/>
                            </p:stCondLst>
                            <p:childTnLst>
                              <p:par>
                                <p:cTn id="780" dur="indefinite" nodeType="afterEffect" fill="hold" presetClass="entr" presetID="17" presetSubtype="10">
                                  <p:stCondLst>
                                    <p:cond delay="0"/>
                                  </p:stCondLst>
                                  <p:childTnLst>
                                    <p:set>
                                      <p:cBhvr>
                                        <p:cTn id="781" dur="1" fill="hold">
                                          <p:stCondLst>
                                            <p:cond delay="0"/>
                                          </p:stCondLst>
                                        </p:cTn>
                                        <p:tgtEl>
                                          <p:spTgt spid="116"/>
                                        </p:tgtEl>
                                        <p:attrNameLst>
                                          <p:attrName>style.visibility</p:attrName>
                                        </p:attrNameLst>
                                      </p:cBhvr>
                                      <p:to>
                                        <p:strVal val="visible"/>
                                      </p:to>
                                    </p:set>
                                    <p:anim calcmode="lin" valueType="num">
                                      <p:cBhvr additive="repl">
                                        <p:cTn id="782" dur="2000" fill="hold"/>
                                        <p:tgtEl>
                                          <p:spTgt spid="116"/>
                                        </p:tgtEl>
                                        <p:attrNameLst>
                                          <p:attrName>ppt_w</p:attrName>
                                        </p:attrNameLst>
                                      </p:cBhvr>
                                      <p:tavLst>
                                        <p:tav tm="0">
                                          <p:val>
                                            <p:fltVal val="0"/>
                                          </p:val>
                                        </p:tav>
                                        <p:tav tm="100000">
                                          <p:val>
                                            <p:strVal val="#ppt_w"/>
                                          </p:val>
                                        </p:tav>
                                      </p:tavLst>
                                    </p:anim>
                                    <p:anim calcmode="lin" valueType="num">
                                      <p:cBhvr additive="repl">
                                        <p:cTn id="783" dur="2000" fill="hold"/>
                                        <p:tgtEl>
                                          <p:spTgt spid="1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18" name=""/>
          <p:cNvSpPr/>
          <p:nvPr/>
        </p:nvSpPr>
        <p:spPr>
          <a:xfrm>
            <a:off x="468360" y="0"/>
            <a:ext cx="8229600" cy="922320"/>
          </a:xfrm>
          <a:prstGeom prst="rect">
            <a:avLst/>
          </a:prstGeom>
          <a:noFill/>
          <a:ln w="0">
            <a:noFill/>
          </a:ln>
        </p:spPr>
        <p:style>
          <a:lnRef idx="0"/>
          <a:fillRef idx="0"/>
          <a:effectRef idx="0"/>
          <a:fontRef idx="minor"/>
        </p:style>
        <p:txBody>
          <a:bodyPr anchor="ctr">
            <a:noAutofit/>
          </a:bodyPr>
          <a:p>
            <a:pPr algn="ctr">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US" sz="4400" strike="noStrike" u="none">
                <a:solidFill>
                  <a:srgbClr val="ff3300"/>
                </a:solidFill>
                <a:effectLst/>
                <a:uFillTx/>
                <a:latin typeface="Arial"/>
              </a:rPr>
              <a:t>Greek customs</a:t>
            </a:r>
            <a:endParaRPr b="0" lang="el-GR" sz="4400" strike="noStrike" u="none">
              <a:solidFill>
                <a:srgbClr val="000000"/>
              </a:solidFill>
              <a:effectLst/>
              <a:uFillTx/>
              <a:latin typeface="Arial"/>
            </a:endParaRPr>
          </a:p>
        </p:txBody>
      </p:sp>
      <p:sp>
        <p:nvSpPr>
          <p:cNvPr id="119" name=""/>
          <p:cNvSpPr/>
          <p:nvPr/>
        </p:nvSpPr>
        <p:spPr>
          <a:xfrm>
            <a:off x="0" y="1557360"/>
            <a:ext cx="9144000" cy="4967280"/>
          </a:xfrm>
          <a:prstGeom prst="rect">
            <a:avLst/>
          </a:prstGeom>
          <a:noFill/>
          <a:ln w="0">
            <a:noFill/>
          </a:ln>
        </p:spPr>
        <p:style>
          <a:lnRef idx="0"/>
          <a:fillRef idx="0"/>
          <a:effectRef idx="0"/>
          <a:fontRef idx="minor"/>
        </p:style>
        <p:txBody>
          <a:bodyPr anchor="t">
            <a:noAutofit/>
          </a:bodyPr>
          <a:p>
            <a:pPr marL="343080" indent="-343080" algn="ctr">
              <a:lnSpc>
                <a:spcPct val="90000"/>
              </a:lnSpc>
              <a:spcBef>
                <a:spcPts val="913"/>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l-GR" sz="3600" strike="noStrike" u="none">
              <a:solidFill>
                <a:srgbClr val="000000"/>
              </a:solidFill>
              <a:effectLst/>
              <a:uFillTx/>
              <a:latin typeface="Arial"/>
            </a:endParaRPr>
          </a:p>
          <a:p>
            <a:pPr marL="343080" indent="-343080">
              <a:lnSpc>
                <a:spcPct val="90000"/>
              </a:lnSpc>
              <a:spcBef>
                <a:spcPts val="814"/>
              </a:spcBef>
              <a:spcAft>
                <a:spcPts val="11"/>
              </a:spcAft>
              <a:buClr>
                <a:srgbClr val="0066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US" sz="3200" strike="noStrike" u="none">
                <a:solidFill>
                  <a:srgbClr val="006600"/>
                </a:solidFill>
                <a:effectLst/>
                <a:uFillTx/>
                <a:latin typeface="Arial"/>
              </a:rPr>
              <a:t>In Northern Greece the landlord goes out in the fields and looks for ‘Christ’s Wood’ on Christmas Eve. It is the best, the strongest and the thickest piece of wood cut off from a pine or olive tree, intending to burn it in the fireplace from Christmas until the Epiphany. The people believe that Christ is getting warm in the cold cave in Bethlehem as the wood is burning in the fireplace.</a:t>
            </a:r>
            <a:endParaRPr b="0" lang="el-GR" sz="3200" strike="noStrike" u="none">
              <a:solidFill>
                <a:srgbClr val="000000"/>
              </a:solidFill>
              <a:effectLst/>
              <a:uFillTx/>
              <a:latin typeface="Arial"/>
            </a:endParaRPr>
          </a:p>
        </p:txBody>
      </p:sp>
      <p:pic>
        <p:nvPicPr>
          <p:cNvPr id="120" name="" descr=""/>
          <p:cNvPicPr/>
          <p:nvPr/>
        </p:nvPicPr>
        <p:blipFill>
          <a:blip r:embed="rId2"/>
          <a:stretch/>
        </p:blipFill>
        <p:spPr>
          <a:xfrm>
            <a:off x="179280" y="189000"/>
            <a:ext cx="1543320" cy="1800000"/>
          </a:xfrm>
          <a:prstGeom prst="rect">
            <a:avLst/>
          </a:prstGeom>
          <a:noFill/>
          <a:ln w="0">
            <a:noFill/>
          </a:ln>
        </p:spPr>
      </p:pic>
      <p:sp>
        <p:nvSpPr>
          <p:cNvPr id="121" name=""/>
          <p:cNvSpPr/>
          <p:nvPr/>
        </p:nvSpPr>
        <p:spPr>
          <a:xfrm>
            <a:off x="1979640" y="836640"/>
            <a:ext cx="5400720" cy="1377720"/>
          </a:xfrm>
          <a:prstGeom prst="rect">
            <a:avLst/>
          </a:prstGeom>
          <a:noFill/>
          <a:ln w="0">
            <a:noFill/>
          </a:ln>
        </p:spPr>
        <p:style>
          <a:lnRef idx="0"/>
          <a:fillRef idx="0"/>
          <a:effectRef idx="0"/>
          <a:fontRef idx="minor"/>
        </p:style>
        <p:txBody>
          <a:bodyPr lIns="90000" rIns="90000" tIns="46800" bIns="46800" anchor="t">
            <a:spAutoFit/>
          </a:bodyPr>
          <a:p>
            <a:pPr algn="ctr">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800" strike="noStrike" u="none">
                <a:solidFill>
                  <a:srgbClr val="000000"/>
                </a:solidFill>
                <a:effectLst/>
                <a:uFillTx/>
                <a:latin typeface="Arial"/>
              </a:rPr>
              <a:t> </a:t>
            </a:r>
            <a:r>
              <a:rPr b="1" lang="en-US" sz="2800" strike="noStrike" u="none">
                <a:solidFill>
                  <a:srgbClr val="ff3300"/>
                </a:solidFill>
                <a:effectLst/>
                <a:uFillTx/>
                <a:latin typeface="Arial"/>
              </a:rPr>
              <a:t>‘Christ’s Wood’ </a:t>
            </a:r>
            <a:endParaRPr b="0" lang="el-GR" sz="2800" strike="noStrike" u="none">
              <a:solidFill>
                <a:srgbClr val="000000"/>
              </a:solidFill>
              <a:effectLst/>
              <a:uFillTx/>
              <a:latin typeface="Arial"/>
            </a:endParaRPr>
          </a:p>
          <a:p>
            <a:pPr algn="ctr">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US" sz="2800" strike="noStrike" u="none">
                <a:solidFill>
                  <a:srgbClr val="ff3300"/>
                </a:solidFill>
                <a:effectLst/>
                <a:uFillTx/>
                <a:latin typeface="Arial"/>
              </a:rPr>
              <a:t>a Christmas custom in Macedonia.</a:t>
            </a:r>
            <a:endParaRPr b="0" lang="el-GR" sz="2800" strike="noStrike" u="none">
              <a:solidFill>
                <a:srgbClr val="000000"/>
              </a:solidFill>
              <a:effectLst/>
              <a:uFillTx/>
              <a:latin typeface="Arial"/>
            </a:endParaRPr>
          </a:p>
        </p:txBody>
      </p:sp>
      <p:pic>
        <p:nvPicPr>
          <p:cNvPr id="122" name="" descr=""/>
          <p:cNvPicPr/>
          <p:nvPr/>
        </p:nvPicPr>
        <p:blipFill>
          <a:blip r:embed="rId3"/>
          <a:stretch/>
        </p:blipFill>
        <p:spPr>
          <a:xfrm>
            <a:off x="6877080" y="0"/>
            <a:ext cx="1876320" cy="1324080"/>
          </a:xfrm>
          <a:prstGeom prst="rect">
            <a:avLst/>
          </a:prstGeom>
          <a:noFill/>
          <a:ln w="0">
            <a:noFill/>
          </a:ln>
        </p:spPr>
      </p:pic>
    </p:spTree>
  </p:cSld>
  <p:timing>
    <p:tnLst>
      <p:par>
        <p:cTn id="784" dur="indefinite" restart="never" nodeType="tmRoot">
          <p:childTnLst>
            <p:seq>
              <p:cTn id="785" dur="indefinite" nodeType="mainSeq">
                <p:childTnLst>
                  <p:par>
                    <p:cTn id="786" dur="indefinite" nodeType="clickEffect" fill="hold">
                      <p:stCondLst>
                        <p:cond delay="indefinite"/>
                      </p:stCondLst>
                      <p:childTnLst>
                        <p:par>
                          <p:cTn id="787" dur="indefinite" nodeType="withEffect" fill="hold">
                            <p:stCondLst>
                              <p:cond delay="0"/>
                            </p:stCondLst>
                            <p:childTnLst>
                              <p:par>
                                <p:cTn id="788" dur="indefinite" nodeType="clickEffect" fill="hold" presetClass="entr" presetID="49">
                                  <p:stCondLst>
                                    <p:cond delay="0"/>
                                  </p:stCondLst>
                                  <p:childTnLst>
                                    <p:set>
                                      <p:cBhvr>
                                        <p:cTn id="789" dur="1" fill="hold">
                                          <p:stCondLst>
                                            <p:cond delay="0"/>
                                          </p:stCondLst>
                                        </p:cTn>
                                        <p:tgtEl>
                                          <p:spTgt spid="118"/>
                                        </p:tgtEl>
                                        <p:attrNameLst>
                                          <p:attrName>style.visibility</p:attrName>
                                        </p:attrNameLst>
                                      </p:cBhvr>
                                      <p:to>
                                        <p:strVal val="visible"/>
                                      </p:to>
                                    </p:set>
                                    <p:anim calcmode="lin" valueType="num">
                                      <p:cBhvr additive="repl">
                                        <p:cTn id="790" dur="2000" fill="hold"/>
                                        <p:tgtEl>
                                          <p:spTgt spid="118"/>
                                        </p:tgtEl>
                                        <p:attrNameLst>
                                          <p:attrName>ppt_w</p:attrName>
                                        </p:attrNameLst>
                                      </p:cBhvr>
                                      <p:tavLst>
                                        <p:tav tm="0">
                                          <p:val>
                                            <p:fltVal val="0"/>
                                          </p:val>
                                        </p:tav>
                                        <p:tav tm="100000">
                                          <p:val>
                                            <p:strVal val="#ppt_w"/>
                                          </p:val>
                                        </p:tav>
                                      </p:tavLst>
                                    </p:anim>
                                    <p:anim calcmode="lin" valueType="num">
                                      <p:cBhvr additive="repl">
                                        <p:cTn id="791" dur="2000" fill="hold"/>
                                        <p:tgtEl>
                                          <p:spTgt spid="118"/>
                                        </p:tgtEl>
                                        <p:attrNameLst>
                                          <p:attrName>ppt_h</p:attrName>
                                        </p:attrNameLst>
                                      </p:cBhvr>
                                      <p:tavLst>
                                        <p:tav tm="0">
                                          <p:val>
                                            <p:fltVal val="0"/>
                                          </p:val>
                                        </p:tav>
                                        <p:tav tm="100000">
                                          <p:val>
                                            <p:strVal val="#ppt_h"/>
                                          </p:val>
                                        </p:tav>
                                      </p:tavLst>
                                    </p:anim>
                                    <p:anim calcmode="lin" valueType="num">
                                      <p:cBhvr additive="repl">
                                        <p:cTn id="792" dur="2000" fill="hold"/>
                                        <p:tgtEl>
                                          <p:spTgt spid="118"/>
                                        </p:tgtEl>
                                        <p:attrNameLst>
                                          <p:attrName>r</p:attrName>
                                        </p:attrNameLst>
                                      </p:cBhvr>
                                      <p:tavLst>
                                        <p:tav tm="0">
                                          <p:val>
                                            <p:strVal val="360"/>
                                          </p:val>
                                        </p:tav>
                                        <p:tav tm="100000">
                                          <p:val>
                                            <p:strVal val="0"/>
                                          </p:val>
                                        </p:tav>
                                      </p:tavLst>
                                    </p:anim>
                                    <p:animEffect filter="fade" transition="in">
                                      <p:cBhvr additive="repl">
                                        <p:cTn id="793" dur="2000"/>
                                        <p:tgtEl>
                                          <p:spTgt spid="118"/>
                                        </p:tgtEl>
                                      </p:cBhvr>
                                    </p:animEffect>
                                  </p:childTnLst>
                                </p:cTn>
                              </p:par>
                            </p:childTnLst>
                          </p:cTn>
                        </p:par>
                      </p:childTnLst>
                    </p:cTn>
                  </p:par>
                  <p:par>
                    <p:cTn id="794" dur="indefinite" nodeType="clickEffect" fill="hold">
                      <p:stCondLst>
                        <p:cond delay="indefinite"/>
                      </p:stCondLst>
                      <p:childTnLst>
                        <p:par>
                          <p:cTn id="795" dur="indefinite" nodeType="withEffect" fill="hold">
                            <p:stCondLst>
                              <p:cond delay="0"/>
                            </p:stCondLst>
                            <p:childTnLst>
                              <p:par>
                                <p:cTn id="796" dur="indefinite" nodeType="clickEffect" fill="hold" presetClass="entr" presetID="26">
                                  <p:stCondLst>
                                    <p:cond delay="0"/>
                                  </p:stCondLst>
                                  <p:childTnLst>
                                    <p:set>
                                      <p:cBhvr>
                                        <p:cTn id="797" dur="1" fill="hold">
                                          <p:stCondLst>
                                            <p:cond delay="0"/>
                                          </p:stCondLst>
                                        </p:cTn>
                                        <p:tgtEl>
                                          <p:spTgt spid="120"/>
                                        </p:tgtEl>
                                        <p:attrNameLst>
                                          <p:attrName>style.visibility</p:attrName>
                                        </p:attrNameLst>
                                      </p:cBhvr>
                                      <p:to>
                                        <p:strVal val="visible"/>
                                      </p:to>
                                    </p:set>
                                    <p:animEffect filter="wipe(down)" transition="in">
                                      <p:cBhvr additive="repl">
                                        <p:cTn id="798" dur="580">
                                          <p:stCondLst>
                                            <p:cond delay="0"/>
                                          </p:stCondLst>
                                        </p:cTn>
                                        <p:tgtEl>
                                          <p:spTgt spid="120"/>
                                        </p:tgtEl>
                                      </p:cBhvr>
                                    </p:animEffect>
                                    <p:anim calcmode="lin" valueType="num">
                                      <p:cBhvr additive="repl">
                                        <p:cTn id="799" dur="1822">
                                          <p:stCondLst>
                                            <p:cond delay="0"/>
                                          </p:stCondLst>
                                        </p:cTn>
                                        <p:tgtEl>
                                          <p:spTgt spid="120"/>
                                        </p:tgtEl>
                                        <p:attrNameLst>
                                          <p:attrName>ppt_x</p:attrName>
                                        </p:attrNameLst>
                                      </p:cBhvr>
                                      <p:tavLst>
                                        <p:tav tm="0">
                                          <p:val>
                                            <p:strVal val="#ppt_x-0.25"/>
                                          </p:val>
                                        </p:tav>
                                        <p:tav tm="100000">
                                          <p:val>
                                            <p:strVal val="#ppt_x"/>
                                          </p:val>
                                        </p:tav>
                                      </p:tavLst>
                                    </p:anim>
                                    <p:anim calcmode="lin" valueType="num">
                                      <p:cBhvr additive="repl">
                                        <p:cTn id="800" dur="664">
                                          <p:stCondLst>
                                            <p:cond delay="0"/>
                                          </p:stCondLst>
                                        </p:cTn>
                                        <p:tgtEl>
                                          <p:spTgt spid="120"/>
                                        </p:tgtEl>
                                        <p:attrNameLst>
                                          <p:attrName>ppt_y</p:attrName>
                                        </p:attrNameLst>
                                      </p:cBhvr>
                                      <p:tavLst>
                                        <p:tav fmla="y-sin(pi*$)/3" tm="0">
                                          <p:val>
                                            <p:fltVal val="0.5"/>
                                          </p:val>
                                        </p:tav>
                                        <p:tav fmla="y-sin(pi*$)/3" tm="100000">
                                          <p:val>
                                            <p:fltVal val="1"/>
                                          </p:val>
                                        </p:tav>
                                      </p:tavLst>
                                    </p:anim>
                                    <p:anim calcmode="lin" valueType="num">
                                      <p:cBhvr additive="repl">
                                        <p:cTn id="801" dur="664">
                                          <p:stCondLst>
                                            <p:cond delay="664"/>
                                          </p:stCondLst>
                                        </p:cTn>
                                        <p:tgtEl>
                                          <p:spTgt spid="120"/>
                                        </p:tgtEl>
                                        <p:attrNameLst>
                                          <p:attrName>ppt_y</p:attrName>
                                        </p:attrNameLst>
                                      </p:cBhvr>
                                      <p:tavLst>
                                        <p:tav fmla="y-sin(pi*$)/9" tm="0">
                                          <p:val>
                                            <p:fltVal val="0"/>
                                          </p:val>
                                        </p:tav>
                                        <p:tav fmla="y-sin(pi*$)/9" tm="100000">
                                          <p:val>
                                            <p:fltVal val="1"/>
                                          </p:val>
                                        </p:tav>
                                      </p:tavLst>
                                    </p:anim>
                                    <p:anim calcmode="lin" valueType="num">
                                      <p:cBhvr additive="repl">
                                        <p:cTn id="802" dur="332">
                                          <p:stCondLst>
                                            <p:cond delay="1324"/>
                                          </p:stCondLst>
                                        </p:cTn>
                                        <p:tgtEl>
                                          <p:spTgt spid="120"/>
                                        </p:tgtEl>
                                        <p:attrNameLst>
                                          <p:attrName>ppt_y</p:attrName>
                                        </p:attrNameLst>
                                      </p:cBhvr>
                                      <p:tavLst>
                                        <p:tav fmla="y-sin(pi*$)/27" tm="0">
                                          <p:val>
                                            <p:fltVal val="0"/>
                                          </p:val>
                                        </p:tav>
                                        <p:tav fmla="y-sin(pi*$)/27" tm="100000">
                                          <p:val>
                                            <p:fltVal val="1"/>
                                          </p:val>
                                        </p:tav>
                                      </p:tavLst>
                                    </p:anim>
                                    <p:anim calcmode="lin" valueType="num">
                                      <p:cBhvr additive="repl">
                                        <p:cTn id="803" dur="164">
                                          <p:stCondLst>
                                            <p:cond delay="1656"/>
                                          </p:stCondLst>
                                        </p:cTn>
                                        <p:tgtEl>
                                          <p:spTgt spid="120"/>
                                        </p:tgtEl>
                                        <p:attrNameLst>
                                          <p:attrName>ppt_y</p:attrName>
                                        </p:attrNameLst>
                                      </p:cBhvr>
                                      <p:tavLst>
                                        <p:tav fmla="y-sin(pi*$)/81" tm="0">
                                          <p:val>
                                            <p:fltVal val="0"/>
                                          </p:val>
                                        </p:tav>
                                        <p:tav fmla="y-sin(pi*$)/81" tm="100000">
                                          <p:val>
                                            <p:fltVal val="1"/>
                                          </p:val>
                                        </p:tav>
                                      </p:tavLst>
                                    </p:anim>
                                    <p:animScale>
                                      <p:cBhvr>
                                        <p:cTn id="804" dur="26" fill="hold">
                                          <p:stCondLst>
                                            <p:cond delay="650"/>
                                          </p:stCondLst>
                                        </p:cTn>
                                        <p:tgtEl>
                                          <p:spTgt spid="120"/>
                                        </p:tgtEl>
                                      </p:cBhvr>
                                      <p:to x="100000" y="60000"/>
                                    </p:animScale>
                                    <p:animScale>
                                      <p:cBhvr>
                                        <p:cTn id="805" dur="166" fill="hold">
                                          <p:stCondLst>
                                            <p:cond delay="676"/>
                                          </p:stCondLst>
                                        </p:cTn>
                                        <p:tgtEl>
                                          <p:spTgt spid="120"/>
                                        </p:tgtEl>
                                      </p:cBhvr>
                                      <p:to x="100000" y="100000"/>
                                    </p:animScale>
                                    <p:animScale>
                                      <p:cBhvr>
                                        <p:cTn id="806" dur="26" fill="hold">
                                          <p:stCondLst>
                                            <p:cond delay="1312"/>
                                          </p:stCondLst>
                                        </p:cTn>
                                        <p:tgtEl>
                                          <p:spTgt spid="120"/>
                                        </p:tgtEl>
                                      </p:cBhvr>
                                      <p:to x="100000" y="80000"/>
                                    </p:animScale>
                                    <p:animScale>
                                      <p:cBhvr>
                                        <p:cTn id="807" dur="166" fill="hold">
                                          <p:stCondLst>
                                            <p:cond delay="1338"/>
                                          </p:stCondLst>
                                        </p:cTn>
                                        <p:tgtEl>
                                          <p:spTgt spid="120"/>
                                        </p:tgtEl>
                                      </p:cBhvr>
                                      <p:to x="100000" y="100000"/>
                                    </p:animScale>
                                    <p:animScale>
                                      <p:cBhvr>
                                        <p:cTn id="808" dur="26" fill="hold">
                                          <p:stCondLst>
                                            <p:cond delay="1642"/>
                                          </p:stCondLst>
                                        </p:cTn>
                                        <p:tgtEl>
                                          <p:spTgt spid="120"/>
                                        </p:tgtEl>
                                      </p:cBhvr>
                                      <p:to x="100000" y="90000"/>
                                    </p:animScale>
                                    <p:animScale>
                                      <p:cBhvr>
                                        <p:cTn id="809" dur="166" fill="hold">
                                          <p:stCondLst>
                                            <p:cond delay="1668"/>
                                          </p:stCondLst>
                                        </p:cTn>
                                        <p:tgtEl>
                                          <p:spTgt spid="120"/>
                                        </p:tgtEl>
                                      </p:cBhvr>
                                      <p:to x="100000" y="100000"/>
                                    </p:animScale>
                                    <p:animScale>
                                      <p:cBhvr>
                                        <p:cTn id="810" dur="26" fill="hold">
                                          <p:stCondLst>
                                            <p:cond delay="1808"/>
                                          </p:stCondLst>
                                        </p:cTn>
                                        <p:tgtEl>
                                          <p:spTgt spid="120"/>
                                        </p:tgtEl>
                                      </p:cBhvr>
                                      <p:to x="100000" y="95000"/>
                                    </p:animScale>
                                    <p:animScale>
                                      <p:cBhvr>
                                        <p:cTn id="811" dur="166" fill="hold">
                                          <p:stCondLst>
                                            <p:cond delay="1834"/>
                                          </p:stCondLst>
                                        </p:cTn>
                                        <p:tgtEl>
                                          <p:spTgt spid="120"/>
                                        </p:tgtEl>
                                      </p:cBhvr>
                                      <p:to x="100000" y="100000"/>
                                    </p:animScale>
                                  </p:childTnLst>
                                </p:cTn>
                              </p:par>
                            </p:childTnLst>
                          </p:cTn>
                        </p:par>
                      </p:childTnLst>
                    </p:cTn>
                  </p:par>
                  <p:par>
                    <p:cTn id="812" dur="indefinite" nodeType="clickEffect" fill="hold">
                      <p:stCondLst>
                        <p:cond delay="indefinite"/>
                      </p:stCondLst>
                      <p:childTnLst>
                        <p:par>
                          <p:cTn id="813" dur="indefinite" nodeType="withEffect" fill="hold">
                            <p:stCondLst>
                              <p:cond delay="0"/>
                            </p:stCondLst>
                            <p:childTnLst>
                              <p:par>
                                <p:cTn id="814" dur="indefinite" nodeType="clickEffect" fill="hold" presetClass="entr" presetID="29">
                                  <p:stCondLst>
                                    <p:cond delay="0"/>
                                  </p:stCondLst>
                                  <p:childTnLst>
                                    <p:set>
                                      <p:cBhvr>
                                        <p:cTn id="815" dur="1" fill="hold">
                                          <p:stCondLst>
                                            <p:cond delay="0"/>
                                          </p:stCondLst>
                                        </p:cTn>
                                        <p:tgtEl>
                                          <p:spTgt spid="121"/>
                                        </p:tgtEl>
                                        <p:attrNameLst>
                                          <p:attrName>style.visibility</p:attrName>
                                        </p:attrNameLst>
                                      </p:cBhvr>
                                      <p:to>
                                        <p:strVal val="visible"/>
                                      </p:to>
                                    </p:set>
                                    <p:anim calcmode="lin" valueType="num">
                                      <p:cBhvr additive="repl">
                                        <p:cTn id="816" dur="1000" fill="hold"/>
                                        <p:tgtEl>
                                          <p:spTgt spid="121"/>
                                        </p:tgtEl>
                                        <p:attrNameLst>
                                          <p:attrName>ppt_x</p:attrName>
                                        </p:attrNameLst>
                                      </p:cBhvr>
                                      <p:tavLst>
                                        <p:tav tm="0">
                                          <p:val>
                                            <p:strVal val="#ppt_x-.2"/>
                                          </p:val>
                                        </p:tav>
                                        <p:tav tm="100000">
                                          <p:val>
                                            <p:strVal val="#ppt_x"/>
                                          </p:val>
                                        </p:tav>
                                      </p:tavLst>
                                    </p:anim>
                                    <p:anim calcmode="lin" valueType="num">
                                      <p:cBhvr additive="repl">
                                        <p:cTn id="817" dur="1000" fill="hold"/>
                                        <p:tgtEl>
                                          <p:spTgt spid="121"/>
                                        </p:tgtEl>
                                        <p:attrNameLst>
                                          <p:attrName>ppt_y</p:attrName>
                                        </p:attrNameLst>
                                      </p:cBhvr>
                                      <p:tavLst>
                                        <p:tav tm="0">
                                          <p:val>
                                            <p:strVal val="#ppt_y"/>
                                          </p:val>
                                        </p:tav>
                                        <p:tav tm="100000">
                                          <p:val>
                                            <p:strVal val="#ppt_y"/>
                                          </p:val>
                                        </p:tav>
                                      </p:tavLst>
                                    </p:anim>
                                    <p:animEffect filter="wipe(right)" transition="in">
                                      <p:cBhvr additive="repl">
                                        <p:cTn id="818" dur="1000"/>
                                        <p:tgtEl>
                                          <p:spTgt spid="121"/>
                                        </p:tgtEl>
                                      </p:cBhvr>
                                    </p:animEffect>
                                  </p:childTnLst>
                                </p:cTn>
                              </p:par>
                            </p:childTnLst>
                          </p:cTn>
                        </p:par>
                      </p:childTnLst>
                    </p:cTn>
                  </p:par>
                  <p:par>
                    <p:cTn id="819" dur="indefinite" nodeType="clickEffect" fill="hold">
                      <p:stCondLst>
                        <p:cond delay="indefinite"/>
                      </p:stCondLst>
                      <p:childTnLst>
                        <p:par>
                          <p:cTn id="820" dur="indefinite" nodeType="withEffect" fill="hold">
                            <p:stCondLst>
                              <p:cond delay="0"/>
                            </p:stCondLst>
                            <p:childTnLst>
                              <p:par>
                                <p:cTn id="821" dur="indefinite" nodeType="clickEffect" fill="hold" presetClass="entr" presetID="47">
                                  <p:stCondLst>
                                    <p:cond delay="0"/>
                                  </p:stCondLst>
                                  <p:childTnLst>
                                    <p:set>
                                      <p:cBhvr>
                                        <p:cTn id="822" dur="1" fill="hold">
                                          <p:stCondLst>
                                            <p:cond delay="0"/>
                                          </p:stCondLst>
                                        </p:cTn>
                                        <p:tgtEl>
                                          <p:spTgt spid="119">
                                            <p:txEl>
                                              <p:pRg st="1" end="1"/>
                                            </p:txEl>
                                          </p:spTgt>
                                        </p:tgtEl>
                                        <p:attrNameLst>
                                          <p:attrName>style.visibility</p:attrName>
                                        </p:attrNameLst>
                                      </p:cBhvr>
                                      <p:to>
                                        <p:strVal val="visible"/>
                                      </p:to>
                                    </p:set>
                                    <p:animEffect filter="fade" transition="in">
                                      <p:cBhvr additive="repl">
                                        <p:cTn id="823" dur="1000"/>
                                        <p:tgtEl>
                                          <p:spTgt spid="119">
                                            <p:txEl>
                                              <p:pRg st="1" end="1"/>
                                            </p:txEl>
                                          </p:spTgt>
                                        </p:tgtEl>
                                      </p:cBhvr>
                                    </p:animEffect>
                                    <p:anim calcmode="lin" valueType="num">
                                      <p:cBhvr additive="repl">
                                        <p:cTn id="824" dur="1000" fill="hold"/>
                                        <p:tgtEl>
                                          <p:spTgt spid="119">
                                            <p:txEl>
                                              <p:pRg st="1" end="1"/>
                                            </p:txEl>
                                          </p:spTgt>
                                        </p:tgtEl>
                                        <p:attrNameLst>
                                          <p:attrName>ppt_x</p:attrName>
                                        </p:attrNameLst>
                                      </p:cBhvr>
                                      <p:tavLst>
                                        <p:tav tm="0">
                                          <p:val>
                                            <p:strVal val="#ppt_x"/>
                                          </p:val>
                                        </p:tav>
                                        <p:tav tm="100000">
                                          <p:val>
                                            <p:strVal val="#ppt_x"/>
                                          </p:val>
                                        </p:tav>
                                      </p:tavLst>
                                    </p:anim>
                                    <p:anim calcmode="lin" valueType="num">
                                      <p:cBhvr additive="repl">
                                        <p:cTn id="825" dur="1000" fill="hold"/>
                                        <p:tgtEl>
                                          <p:spTgt spid="11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5" name=""/>
          <p:cNvSpPr/>
          <p:nvPr/>
        </p:nvSpPr>
        <p:spPr>
          <a:xfrm>
            <a:off x="0" y="3213000"/>
            <a:ext cx="9144000" cy="3645000"/>
          </a:xfrm>
          <a:prstGeom prst="rect">
            <a:avLst/>
          </a:prstGeom>
          <a:noFill/>
          <a:ln w="0">
            <a:noFill/>
          </a:ln>
        </p:spPr>
        <p:style>
          <a:lnRef idx="0"/>
          <a:fillRef idx="0"/>
          <a:effectRef idx="0"/>
          <a:fontRef idx="minor"/>
        </p:style>
        <p:txBody>
          <a:bodyPr anchor="t">
            <a:noAutofit/>
          </a:bodyPr>
          <a:p>
            <a:pPr marL="343080" indent="-343080">
              <a:spcBef>
                <a:spcPts val="814"/>
              </a:spcBef>
              <a:spcAft>
                <a:spcPts val="1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l-GR" sz="3200" strike="noStrike" u="none">
                <a:solidFill>
                  <a:srgbClr val="000000"/>
                </a:solidFill>
                <a:effectLst/>
                <a:uFillTx/>
                <a:latin typeface="Arial"/>
              </a:rPr>
              <a:t>Mary and her husband</a:t>
            </a:r>
            <a:r>
              <a:rPr b="0" lang="en-US" sz="3200" strike="noStrike" u="none">
                <a:solidFill>
                  <a:srgbClr val="000000"/>
                </a:solidFill>
                <a:effectLst/>
                <a:uFillTx/>
                <a:latin typeface="Arial"/>
              </a:rPr>
              <a:t>,</a:t>
            </a:r>
            <a:r>
              <a:rPr b="0" lang="el-GR" sz="3200" strike="noStrike" u="none">
                <a:solidFill>
                  <a:srgbClr val="000000"/>
                </a:solidFill>
                <a:effectLst/>
                <a:uFillTx/>
                <a:latin typeface="Arial"/>
              </a:rPr>
              <a:t> </a:t>
            </a:r>
            <a:r>
              <a:rPr b="0" lang="el-GR" sz="3200" strike="noStrike" u="sng">
                <a:solidFill>
                  <a:srgbClr val="ccccff"/>
                </a:solidFill>
                <a:effectLst/>
                <a:uFillTx/>
                <a:latin typeface="Arial"/>
                <a:hlinkClick r:id="rId2"/>
              </a:rPr>
              <a:t>Joseph</a:t>
            </a:r>
            <a:r>
              <a:rPr b="0" lang="en-US" sz="3200" strike="noStrike" u="none">
                <a:solidFill>
                  <a:srgbClr val="000000"/>
                </a:solidFill>
                <a:effectLst/>
                <a:uFillTx/>
                <a:latin typeface="Arial"/>
              </a:rPr>
              <a:t>,</a:t>
            </a:r>
            <a:r>
              <a:rPr b="0" lang="el-GR" sz="3200" strike="noStrike" u="none">
                <a:solidFill>
                  <a:srgbClr val="000000"/>
                </a:solidFill>
                <a:effectLst/>
                <a:uFillTx/>
                <a:latin typeface="Arial"/>
              </a:rPr>
              <a:t> travel from their home in </a:t>
            </a:r>
            <a:r>
              <a:rPr b="0" lang="el-GR" sz="3200" strike="noStrike" u="sng">
                <a:solidFill>
                  <a:srgbClr val="ccccff"/>
                </a:solidFill>
                <a:effectLst/>
                <a:uFillTx/>
                <a:latin typeface="Arial"/>
                <a:hlinkClick r:id="rId3"/>
              </a:rPr>
              <a:t>Nazareth</a:t>
            </a:r>
            <a:r>
              <a:rPr b="0" lang="el-GR" sz="3200" strike="noStrike" u="none">
                <a:solidFill>
                  <a:srgbClr val="000000"/>
                </a:solidFill>
                <a:effectLst/>
                <a:uFillTx/>
                <a:latin typeface="Arial"/>
              </a:rPr>
              <a:t> about 150 kilometres south to </a:t>
            </a:r>
            <a:r>
              <a:rPr b="0" lang="el-GR" sz="3200" strike="noStrike" u="sng">
                <a:solidFill>
                  <a:srgbClr val="ccccff"/>
                </a:solidFill>
                <a:effectLst/>
                <a:uFillTx/>
                <a:latin typeface="Arial"/>
                <a:hlinkClick r:id="rId4"/>
              </a:rPr>
              <a:t>Bethlehem</a:t>
            </a:r>
            <a:r>
              <a:rPr b="0" lang="el-GR" sz="3200" strike="noStrike" u="none">
                <a:solidFill>
                  <a:srgbClr val="000000"/>
                </a:solidFill>
                <a:effectLst/>
                <a:uFillTx/>
                <a:latin typeface="Arial"/>
              </a:rPr>
              <a:t> to register in the </a:t>
            </a:r>
            <a:r>
              <a:rPr b="0" lang="el-GR" sz="3200" strike="noStrike" u="sng">
                <a:solidFill>
                  <a:srgbClr val="ccccff"/>
                </a:solidFill>
                <a:effectLst/>
                <a:uFillTx/>
                <a:latin typeface="Arial"/>
                <a:hlinkClick r:id="rId5"/>
              </a:rPr>
              <a:t>census of Quirinius</a:t>
            </a:r>
            <a:r>
              <a:rPr b="0" lang="el-GR" sz="3200" strike="noStrike" u="none">
                <a:solidFill>
                  <a:srgbClr val="000000"/>
                </a:solidFill>
                <a:effectLst/>
                <a:uFillTx/>
                <a:latin typeface="Arial"/>
              </a:rPr>
              <a:t>.</a:t>
            </a:r>
            <a:r>
              <a:rPr b="0" lang="en-US" sz="3200" strike="noStrike" u="none">
                <a:solidFill>
                  <a:srgbClr val="000000"/>
                </a:solidFill>
                <a:effectLst/>
                <a:uFillTx/>
                <a:latin typeface="Arial"/>
              </a:rPr>
              <a:t>They find </a:t>
            </a:r>
            <a:r>
              <a:rPr b="0" lang="el-GR" sz="3200" strike="noStrike" u="none">
                <a:solidFill>
                  <a:srgbClr val="000000"/>
                </a:solidFill>
                <a:effectLst/>
                <a:uFillTx/>
                <a:latin typeface="Arial"/>
              </a:rPr>
              <a:t>no place for themselves in the inn</a:t>
            </a:r>
            <a:r>
              <a:rPr b="0" lang="en-US" sz="3200" strike="noStrike" u="none">
                <a:solidFill>
                  <a:srgbClr val="000000"/>
                </a:solidFill>
                <a:effectLst/>
                <a:uFillTx/>
                <a:latin typeface="Arial"/>
              </a:rPr>
              <a:t> and</a:t>
            </a:r>
            <a:r>
              <a:rPr b="0" lang="el-GR" sz="3200" strike="noStrike" u="none">
                <a:solidFill>
                  <a:srgbClr val="000000"/>
                </a:solidFill>
                <a:effectLst/>
                <a:uFillTx/>
                <a:latin typeface="Arial"/>
              </a:rPr>
              <a:t> </a:t>
            </a:r>
            <a:r>
              <a:rPr b="0" lang="en-US" sz="3200" strike="noStrike" u="none">
                <a:solidFill>
                  <a:srgbClr val="000000"/>
                </a:solidFill>
                <a:effectLst/>
                <a:uFillTx/>
                <a:latin typeface="Arial"/>
              </a:rPr>
              <a:t>they go to a barn. Mary </a:t>
            </a:r>
            <a:r>
              <a:rPr b="0" lang="el-GR" sz="3200" strike="noStrike" u="none">
                <a:solidFill>
                  <a:srgbClr val="000000"/>
                </a:solidFill>
                <a:effectLst/>
                <a:uFillTx/>
                <a:latin typeface="Arial"/>
              </a:rPr>
              <a:t>gives birth to </a:t>
            </a:r>
            <a:r>
              <a:rPr b="0" lang="el-GR" sz="3200" strike="noStrike" u="sng">
                <a:solidFill>
                  <a:srgbClr val="ccccff"/>
                </a:solidFill>
                <a:effectLst/>
                <a:uFillTx/>
                <a:latin typeface="Arial"/>
                <a:hlinkClick r:id="rId6"/>
              </a:rPr>
              <a:t>Jesus</a:t>
            </a:r>
            <a:r>
              <a:rPr b="0" lang="el-GR" sz="3200" strike="noStrike" u="none">
                <a:solidFill>
                  <a:srgbClr val="000000"/>
                </a:solidFill>
                <a:effectLst/>
                <a:uFillTx/>
                <a:latin typeface="Arial"/>
              </a:rPr>
              <a:t> </a:t>
            </a:r>
            <a:r>
              <a:rPr b="0" lang="en-US" sz="3200" strike="noStrike" u="none">
                <a:solidFill>
                  <a:srgbClr val="000000"/>
                </a:solidFill>
                <a:effectLst/>
                <a:uFillTx/>
                <a:latin typeface="Arial"/>
              </a:rPr>
              <a:t>there and </a:t>
            </a:r>
            <a:r>
              <a:rPr b="0" lang="el-GR" sz="3200" strike="noStrike" u="none">
                <a:solidFill>
                  <a:srgbClr val="000000"/>
                </a:solidFill>
                <a:effectLst/>
                <a:uFillTx/>
                <a:latin typeface="Arial"/>
              </a:rPr>
              <a:t>she places the newborn in a </a:t>
            </a:r>
            <a:r>
              <a:rPr b="0" lang="el-GR" sz="3200" strike="noStrike" u="sng">
                <a:solidFill>
                  <a:srgbClr val="ccccff"/>
                </a:solidFill>
                <a:effectLst/>
                <a:uFillTx/>
                <a:latin typeface="Arial"/>
                <a:hlinkClick r:id="rId7"/>
              </a:rPr>
              <a:t>manger</a:t>
            </a:r>
            <a:r>
              <a:rPr b="0" lang="en-US" sz="3200" strike="noStrike" u="none">
                <a:solidFill>
                  <a:srgbClr val="000000"/>
                </a:solidFill>
                <a:effectLst/>
                <a:uFillTx/>
                <a:latin typeface="Arial"/>
              </a:rPr>
              <a:t>.</a:t>
            </a:r>
            <a:endParaRPr b="0" lang="el-GR" sz="3200" strike="noStrike" u="none">
              <a:solidFill>
                <a:srgbClr val="000000"/>
              </a:solidFill>
              <a:effectLst/>
              <a:uFillTx/>
              <a:latin typeface="Arial"/>
            </a:endParaRPr>
          </a:p>
        </p:txBody>
      </p:sp>
      <p:pic>
        <p:nvPicPr>
          <p:cNvPr id="16" name="" descr=""/>
          <p:cNvPicPr/>
          <p:nvPr/>
        </p:nvPicPr>
        <p:blipFill>
          <a:blip r:embed="rId8"/>
          <a:stretch/>
        </p:blipFill>
        <p:spPr>
          <a:xfrm>
            <a:off x="1974960" y="0"/>
            <a:ext cx="4035240" cy="3213000"/>
          </a:xfrm>
          <a:prstGeom prst="rect">
            <a:avLst/>
          </a:prstGeom>
          <a:noFill/>
          <a:ln w="0">
            <a:noFill/>
          </a:ln>
        </p:spPr>
      </p:pic>
    </p:spTree>
  </p:cSld>
  <p:timing>
    <p:tnLst>
      <p:par>
        <p:cTn id="49" dur="indefinite" restart="never" nodeType="tmRoot">
          <p:childTnLst>
            <p:seq>
              <p:cTn id="50" dur="indefinite" nodeType="mainSeq">
                <p:childTnLst>
                  <p:par>
                    <p:cTn id="51" dur="indefinite" nodeType="clickEffect" fill="hold">
                      <p:stCondLst>
                        <p:cond delay="indefinite"/>
                      </p:stCondLst>
                      <p:childTnLst>
                        <p:par>
                          <p:cTn id="52" dur="indefinite" nodeType="withEffect" fill="hold">
                            <p:stCondLst>
                              <p:cond delay="0"/>
                            </p:stCondLst>
                            <p:childTnLst>
                              <p:par>
                                <p:cTn id="53" dur="indefinite" nodeType="clickEffect" fill="hold" presetClass="entr" presetID="29">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repl">
                                        <p:cTn id="55" dur="1000" fill="hold"/>
                                        <p:tgtEl>
                                          <p:spTgt spid="16"/>
                                        </p:tgtEl>
                                        <p:attrNameLst>
                                          <p:attrName>ppt_x</p:attrName>
                                        </p:attrNameLst>
                                      </p:cBhvr>
                                      <p:tavLst>
                                        <p:tav tm="0">
                                          <p:val>
                                            <p:strVal val="#ppt_x-.2"/>
                                          </p:val>
                                        </p:tav>
                                        <p:tav tm="100000">
                                          <p:val>
                                            <p:strVal val="#ppt_x"/>
                                          </p:val>
                                        </p:tav>
                                      </p:tavLst>
                                    </p:anim>
                                    <p:anim calcmode="lin" valueType="num">
                                      <p:cBhvr additive="repl">
                                        <p:cTn id="56" dur="1000" fill="hold"/>
                                        <p:tgtEl>
                                          <p:spTgt spid="16"/>
                                        </p:tgtEl>
                                        <p:attrNameLst>
                                          <p:attrName>ppt_y</p:attrName>
                                        </p:attrNameLst>
                                      </p:cBhvr>
                                      <p:tavLst>
                                        <p:tav tm="0">
                                          <p:val>
                                            <p:strVal val="#ppt_y"/>
                                          </p:val>
                                        </p:tav>
                                        <p:tav tm="100000">
                                          <p:val>
                                            <p:strVal val="#ppt_y"/>
                                          </p:val>
                                        </p:tav>
                                      </p:tavLst>
                                    </p:anim>
                                    <p:animEffect filter="wipe(right)" transition="in">
                                      <p:cBhvr additive="repl">
                                        <p:cTn id="57" dur="1000"/>
                                        <p:tgtEl>
                                          <p:spTgt spid="16"/>
                                        </p:tgtEl>
                                      </p:cBhvr>
                                    </p:animEffect>
                                  </p:childTnLst>
                                </p:cTn>
                              </p:par>
                            </p:childTnLst>
                          </p:cTn>
                        </p:par>
                        <p:par>
                          <p:cTn id="58" dur="indefinite" nodeType="afterEffect" fill="hold">
                            <p:stCondLst>
                              <p:cond delay="1000"/>
                            </p:stCondLst>
                            <p:childTnLst>
                              <p:par>
                                <p:cTn id="59" dur="indefinite" nodeType="afterEffect" fill="hold" presetClass="entr" presetID="47">
                                  <p:stCondLst>
                                    <p:cond delay="0"/>
                                  </p:stCondLst>
                                  <p:childTnLst>
                                    <p:set>
                                      <p:cBhvr>
                                        <p:cTn id="60" dur="1" fill="hold">
                                          <p:stCondLst>
                                            <p:cond delay="0"/>
                                          </p:stCondLst>
                                        </p:cTn>
                                        <p:tgtEl>
                                          <p:spTgt spid="15">
                                            <p:txEl>
                                              <p:pRg st="0" end="0"/>
                                            </p:txEl>
                                          </p:spTgt>
                                        </p:tgtEl>
                                        <p:attrNameLst>
                                          <p:attrName>style.visibility</p:attrName>
                                        </p:attrNameLst>
                                      </p:cBhvr>
                                      <p:to>
                                        <p:strVal val="visible"/>
                                      </p:to>
                                    </p:set>
                                    <p:animEffect filter="fade" transition="in">
                                      <p:cBhvr additive="repl">
                                        <p:cTn id="61" dur="2000"/>
                                        <p:tgtEl>
                                          <p:spTgt spid="15">
                                            <p:txEl>
                                              <p:pRg st="0" end="0"/>
                                            </p:txEl>
                                          </p:spTgt>
                                        </p:tgtEl>
                                      </p:cBhvr>
                                    </p:animEffect>
                                    <p:anim calcmode="lin" valueType="num">
                                      <p:cBhvr additive="repl">
                                        <p:cTn id="62" dur="20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repl">
                                        <p:cTn id="63" dur="2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3" name="" descr=""/>
          <p:cNvPicPr/>
          <p:nvPr/>
        </p:nvPicPr>
        <p:blipFill>
          <a:blip r:embed="rId1"/>
          <a:stretch/>
        </p:blipFill>
        <p:spPr>
          <a:xfrm>
            <a:off x="0" y="0"/>
            <a:ext cx="4492800" cy="6869160"/>
          </a:xfrm>
          <a:prstGeom prst="rect">
            <a:avLst/>
          </a:prstGeom>
          <a:noFill/>
          <a:ln w="0">
            <a:noFill/>
          </a:ln>
        </p:spPr>
      </p:pic>
      <p:pic>
        <p:nvPicPr>
          <p:cNvPr id="124" name="" descr=""/>
          <p:cNvPicPr/>
          <p:nvPr/>
        </p:nvPicPr>
        <p:blipFill>
          <a:blip r:embed="rId2"/>
          <a:stretch/>
        </p:blipFill>
        <p:spPr>
          <a:xfrm>
            <a:off x="5076720" y="1557360"/>
            <a:ext cx="3637080" cy="5288040"/>
          </a:xfrm>
          <a:prstGeom prst="rect">
            <a:avLst/>
          </a:prstGeom>
          <a:noFill/>
          <a:ln w="0">
            <a:noFill/>
          </a:ln>
        </p:spPr>
      </p:pic>
      <p:sp>
        <p:nvSpPr>
          <p:cNvPr id="125" name=""/>
          <p:cNvSpPr/>
          <p:nvPr/>
        </p:nvSpPr>
        <p:spPr>
          <a:xfrm>
            <a:off x="5089680" y="189000"/>
            <a:ext cx="3609720" cy="1143000"/>
          </a:xfrm>
          <a:prstGeom prst="rect">
            <a:avLst/>
          </a:prstGeom>
          <a:noFill/>
          <a:ln w="0">
            <a:noFill/>
          </a:ln>
        </p:spPr>
        <p:style>
          <a:lnRef idx="0"/>
          <a:fillRef idx="0"/>
          <a:effectRef idx="0"/>
          <a:fontRef idx="minor"/>
        </p:style>
        <p:txBody>
          <a:bodyPr anchor="ctr">
            <a:noAutofit/>
          </a:bodyPr>
          <a:p>
            <a:pPr algn="ctr">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US" sz="6000" strike="noStrike" u="none">
                <a:solidFill>
                  <a:srgbClr val="ffffff"/>
                </a:solidFill>
                <a:effectLst/>
                <a:uFillTx/>
                <a:latin typeface="Arial"/>
              </a:rPr>
              <a:t>goblins</a:t>
            </a:r>
            <a:endParaRPr b="0" lang="el-GR" sz="6000" strike="noStrike" u="none">
              <a:solidFill>
                <a:srgbClr val="000000"/>
              </a:solidFill>
              <a:effectLst/>
              <a:uFillTx/>
              <a:latin typeface="Arial"/>
            </a:endParaRPr>
          </a:p>
        </p:txBody>
      </p:sp>
    </p:spTree>
  </p:cSld>
  <p:timing>
    <p:tnLst>
      <p:par>
        <p:cTn id="826" dur="indefinite" restart="never" nodeType="tmRoot">
          <p:childTnLst>
            <p:seq>
              <p:cTn id="827" dur="indefinite" nodeType="mainSeq">
                <p:childTnLst>
                  <p:par>
                    <p:cTn id="828" dur="indefinite" nodeType="clickEffect" fill="hold">
                      <p:stCondLst>
                        <p:cond delay="indefinite"/>
                      </p:stCondLst>
                      <p:childTnLst>
                        <p:par>
                          <p:cTn id="829" dur="indefinite" nodeType="withEffect" fill="hold">
                            <p:stCondLst>
                              <p:cond delay="0"/>
                            </p:stCondLst>
                            <p:childTnLst>
                              <p:par>
                                <p:cTn id="830" dur="indefinite" nodeType="clickEffect" fill="hold" presetClass="entr" presetID="10">
                                  <p:stCondLst>
                                    <p:cond delay="0"/>
                                  </p:stCondLst>
                                  <p:childTnLst>
                                    <p:set>
                                      <p:cBhvr>
                                        <p:cTn id="831" dur="1" fill="hold">
                                          <p:stCondLst>
                                            <p:cond delay="0"/>
                                          </p:stCondLst>
                                        </p:cTn>
                                        <p:tgtEl>
                                          <p:spTgt spid="123"/>
                                        </p:tgtEl>
                                        <p:attrNameLst>
                                          <p:attrName>style.visibility</p:attrName>
                                        </p:attrNameLst>
                                      </p:cBhvr>
                                      <p:to>
                                        <p:strVal val="visible"/>
                                      </p:to>
                                    </p:set>
                                    <p:animEffect filter="fade" transition="in">
                                      <p:cBhvr additive="repl">
                                        <p:cTn id="832" dur="2000"/>
                                        <p:tgtEl>
                                          <p:spTgt spid="123"/>
                                        </p:tgtEl>
                                      </p:cBhvr>
                                    </p:animEffect>
                                  </p:childTnLst>
                                </p:cTn>
                              </p:par>
                            </p:childTnLst>
                          </p:cTn>
                        </p:par>
                        <p:par>
                          <p:cTn id="833" dur="indefinite" nodeType="afterEffect" fill="hold">
                            <p:stCondLst>
                              <p:cond delay="2000"/>
                            </p:stCondLst>
                            <p:childTnLst>
                              <p:par>
                                <p:cTn id="834" dur="indefinite" nodeType="afterEffect" fill="hold" presetClass="entr" presetID="9">
                                  <p:stCondLst>
                                    <p:cond delay="0"/>
                                  </p:stCondLst>
                                  <p:childTnLst>
                                    <p:set>
                                      <p:cBhvr>
                                        <p:cTn id="835" dur="1" fill="hold">
                                          <p:stCondLst>
                                            <p:cond delay="0"/>
                                          </p:stCondLst>
                                        </p:cTn>
                                        <p:tgtEl>
                                          <p:spTgt spid="124"/>
                                        </p:tgtEl>
                                        <p:attrNameLst>
                                          <p:attrName>style.visibility</p:attrName>
                                        </p:attrNameLst>
                                      </p:cBhvr>
                                      <p:to>
                                        <p:strVal val="visible"/>
                                      </p:to>
                                    </p:set>
                                    <p:animEffect filter="dissolve" transition="in">
                                      <p:cBhvr additive="repl">
                                        <p:cTn id="836" dur="5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26" name=""/>
          <p:cNvSpPr/>
          <p:nvPr/>
        </p:nvSpPr>
        <p:spPr>
          <a:xfrm>
            <a:off x="2771640" y="274680"/>
            <a:ext cx="5915160" cy="1143000"/>
          </a:xfrm>
          <a:prstGeom prst="rect">
            <a:avLst/>
          </a:prstGeom>
          <a:noFill/>
          <a:ln w="0">
            <a:noFill/>
          </a:ln>
        </p:spPr>
        <p:style>
          <a:lnRef idx="0"/>
          <a:fillRef idx="0"/>
          <a:effectRef idx="0"/>
          <a:fontRef idx="minor"/>
        </p:style>
        <p:txBody>
          <a:bodyPr anchor="ctr">
            <a:noAutofit/>
          </a:bodyPr>
          <a:p>
            <a:pPr algn="ctr">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US" sz="4400" strike="noStrike" u="none">
                <a:solidFill>
                  <a:srgbClr val="000000"/>
                </a:solidFill>
                <a:effectLst/>
                <a:uFillTx/>
                <a:latin typeface="Arial"/>
              </a:rPr>
              <a:t>MANDRAKOULAS</a:t>
            </a:r>
            <a:endParaRPr b="0" lang="el-GR" sz="4400" strike="noStrike" u="none">
              <a:solidFill>
                <a:srgbClr val="000000"/>
              </a:solidFill>
              <a:effectLst/>
              <a:uFillTx/>
              <a:latin typeface="Arial"/>
            </a:endParaRPr>
          </a:p>
        </p:txBody>
      </p:sp>
      <p:sp>
        <p:nvSpPr>
          <p:cNvPr id="127" name=""/>
          <p:cNvSpPr/>
          <p:nvPr/>
        </p:nvSpPr>
        <p:spPr>
          <a:xfrm>
            <a:off x="0" y="4149720"/>
            <a:ext cx="9144000" cy="2087640"/>
          </a:xfrm>
          <a:prstGeom prst="rect">
            <a:avLst/>
          </a:prstGeom>
          <a:noFill/>
          <a:ln w="0">
            <a:noFill/>
          </a:ln>
        </p:spPr>
        <p:style>
          <a:lnRef idx="0"/>
          <a:fillRef idx="0"/>
          <a:effectRef idx="0"/>
          <a:fontRef idx="minor"/>
        </p:style>
        <p:txBody>
          <a:bodyPr anchor="t">
            <a:noAutofit/>
          </a:bodyPr>
          <a:p>
            <a:pPr marL="343080" indent="-343080">
              <a:lnSpc>
                <a:spcPct val="80000"/>
              </a:lnSpc>
              <a:spcBef>
                <a:spcPts val="612"/>
              </a:spcBef>
              <a:spcAft>
                <a:spcPts val="11"/>
              </a:spcAft>
              <a:buClr>
                <a:srgbClr val="3333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US" sz="2400" strike="noStrike" u="none">
                <a:solidFill>
                  <a:srgbClr val="333300"/>
                </a:solidFill>
                <a:effectLst/>
                <a:uFillTx/>
                <a:latin typeface="Arial"/>
              </a:rPr>
              <a:t>When Christmas is near and although they are close to finally cut it down, they stop. They climb up to the surface of the earth and come into the world of humans. They want to dance, sing and play with people. They get into the houses from the chimneys and they eat home - made sweets. They try to scare the people and their animals with their funny tricks.</a:t>
            </a:r>
            <a:endParaRPr b="0" lang="el-GR" sz="2400" strike="noStrike" u="none">
              <a:solidFill>
                <a:srgbClr val="000000"/>
              </a:solidFill>
              <a:effectLst/>
              <a:uFillTx/>
              <a:latin typeface="Arial"/>
            </a:endParaRPr>
          </a:p>
        </p:txBody>
      </p:sp>
      <p:sp>
        <p:nvSpPr>
          <p:cNvPr id="128" name=""/>
          <p:cNvSpPr/>
          <p:nvPr/>
        </p:nvSpPr>
        <p:spPr>
          <a:xfrm>
            <a:off x="250920" y="1557360"/>
            <a:ext cx="8893080" cy="1264680"/>
          </a:xfrm>
          <a:prstGeom prst="rect">
            <a:avLst/>
          </a:prstGeom>
          <a:noFill/>
          <a:ln w="0">
            <a:noFill/>
          </a:ln>
        </p:spPr>
        <p:style>
          <a:lnRef idx="0"/>
          <a:fillRef idx="0"/>
          <a:effectRef idx="0"/>
          <a:fontRef idx="minor"/>
        </p:style>
        <p:txBody>
          <a:bodyPr lIns="90000" rIns="90000" tIns="46800" bIns="46800" anchor="t">
            <a:spAutoFit/>
          </a:bodyPr>
          <a:p>
            <a:pPr>
              <a:lnSpc>
                <a:spcPct val="80000"/>
              </a:lnSpc>
              <a:spcBef>
                <a:spcPts val="612"/>
              </a:spcBef>
              <a:spcAft>
                <a:spcPts val="11"/>
              </a:spcAft>
              <a:buClr>
                <a:srgbClr val="6633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US" sz="2400" strike="noStrike" u="none">
                <a:solidFill>
                  <a:srgbClr val="663300"/>
                </a:solidFill>
                <a:effectLst/>
                <a:uFillTx/>
                <a:latin typeface="Arial"/>
              </a:rPr>
              <a:t>According to the Greek tradition the </a:t>
            </a:r>
            <a:r>
              <a:rPr b="1" lang="en-GB" sz="2400" strike="noStrike" u="none">
                <a:solidFill>
                  <a:srgbClr val="663300"/>
                </a:solidFill>
                <a:effectLst/>
                <a:uFillTx/>
                <a:latin typeface="Arial"/>
              </a:rPr>
              <a:t>goblins, or kalli</a:t>
            </a:r>
            <a:r>
              <a:rPr b="1" lang="el-GR" sz="2400" strike="noStrike" u="none">
                <a:solidFill>
                  <a:srgbClr val="663300"/>
                </a:solidFill>
                <a:effectLst/>
                <a:uFillTx/>
                <a:latin typeface="Arial"/>
              </a:rPr>
              <a:t>΄</a:t>
            </a:r>
            <a:r>
              <a:rPr b="1" lang="en-US" sz="2400" strike="noStrike" u="none">
                <a:solidFill>
                  <a:srgbClr val="663300"/>
                </a:solidFill>
                <a:effectLst/>
                <a:uFillTx/>
                <a:latin typeface="Arial"/>
              </a:rPr>
              <a:t>kantzari as we call them, are mischievous little creatures; tall, dark and twiggy who claim to be the best dancers in the world and the best singers of all.</a:t>
            </a:r>
            <a:endParaRPr b="0" lang="el-GR" sz="2400" strike="noStrike" u="none">
              <a:solidFill>
                <a:srgbClr val="000000"/>
              </a:solidFill>
              <a:effectLst/>
              <a:uFillTx/>
              <a:latin typeface="Arial"/>
            </a:endParaRPr>
          </a:p>
        </p:txBody>
      </p:sp>
      <p:sp>
        <p:nvSpPr>
          <p:cNvPr id="129" name=""/>
          <p:cNvSpPr/>
          <p:nvPr/>
        </p:nvSpPr>
        <p:spPr>
          <a:xfrm>
            <a:off x="250920" y="2997360"/>
            <a:ext cx="8569080" cy="972000"/>
          </a:xfrm>
          <a:prstGeom prst="rect">
            <a:avLst/>
          </a:prstGeom>
          <a:noFill/>
          <a:ln w="0">
            <a:noFill/>
          </a:ln>
        </p:spPr>
        <p:style>
          <a:lnRef idx="0"/>
          <a:fillRef idx="0"/>
          <a:effectRef idx="0"/>
          <a:fontRef idx="minor"/>
        </p:style>
        <p:txBody>
          <a:bodyPr lIns="90000" rIns="90000" tIns="46800" bIns="46800" anchor="t">
            <a:spAutoFit/>
          </a:bodyPr>
          <a:p>
            <a:pPr>
              <a:lnSpc>
                <a:spcPct val="80000"/>
              </a:lnSpc>
              <a:spcBef>
                <a:spcPts val="612"/>
              </a:spcBef>
              <a:spcAft>
                <a:spcPts val="11"/>
              </a:spcAft>
              <a:buClr>
                <a:srgbClr val="ff99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US" sz="2400" strike="noStrike" u="none">
                <a:solidFill>
                  <a:srgbClr val="ff9900"/>
                </a:solidFill>
                <a:effectLst/>
                <a:uFillTx/>
                <a:latin typeface="Arial"/>
              </a:rPr>
              <a:t>They live deep down into the bowels of earth .They try to cut down The Tree of Life. It is the tree Earth is rooted upon but they want to make her sink. </a:t>
            </a:r>
            <a:endParaRPr b="0" lang="el-GR" sz="2400" strike="noStrike" u="none">
              <a:solidFill>
                <a:srgbClr val="000000"/>
              </a:solidFill>
              <a:effectLst/>
              <a:uFillTx/>
              <a:latin typeface="Arial"/>
            </a:endParaRPr>
          </a:p>
        </p:txBody>
      </p:sp>
      <p:pic>
        <p:nvPicPr>
          <p:cNvPr id="130" name="" descr=""/>
          <p:cNvPicPr/>
          <p:nvPr/>
        </p:nvPicPr>
        <p:blipFill>
          <a:blip r:embed="rId2"/>
          <a:stretch/>
        </p:blipFill>
        <p:spPr>
          <a:xfrm>
            <a:off x="171360" y="836640"/>
            <a:ext cx="4343400" cy="628560"/>
          </a:xfrm>
          <a:prstGeom prst="rect">
            <a:avLst/>
          </a:prstGeom>
          <a:noFill/>
          <a:ln w="0">
            <a:noFill/>
          </a:ln>
        </p:spPr>
      </p:pic>
    </p:spTree>
  </p:cSld>
  <p:timing>
    <p:tnLst>
      <p:par>
        <p:cTn id="837" dur="indefinite" restart="never" nodeType="tmRoot">
          <p:childTnLst>
            <p:seq>
              <p:cTn id="838" dur="indefinite" nodeType="mainSeq">
                <p:childTnLst>
                  <p:par>
                    <p:cTn id="839" dur="indefinite" nodeType="clickEffect" fill="hold">
                      <p:stCondLst>
                        <p:cond delay="0"/>
                      </p:stCondLst>
                      <p:childTnLst>
                        <p:par>
                          <p:cTn id="840" dur="indefinite" nodeType="afterEffect" fill="hold">
                            <p:stCondLst>
                              <p:cond delay="0"/>
                            </p:stCondLst>
                            <p:childTnLst>
                              <p:par>
                                <p:cTn id="841" dur="indefinite" nodeType="afterEffect" fill="hold" presetClass="entr" presetID="17" presetSubtype="10">
                                  <p:stCondLst>
                                    <p:cond delay="0"/>
                                  </p:stCondLst>
                                  <p:childTnLst>
                                    <p:set>
                                      <p:cBhvr>
                                        <p:cTn id="842" dur="1" fill="hold">
                                          <p:stCondLst>
                                            <p:cond delay="0"/>
                                          </p:stCondLst>
                                        </p:cTn>
                                        <p:tgtEl>
                                          <p:spTgt spid="126"/>
                                        </p:tgtEl>
                                        <p:attrNameLst>
                                          <p:attrName>style.visibility</p:attrName>
                                        </p:attrNameLst>
                                      </p:cBhvr>
                                      <p:to>
                                        <p:strVal val="visible"/>
                                      </p:to>
                                    </p:set>
                                    <p:anim calcmode="lin" valueType="num">
                                      <p:cBhvr additive="repl">
                                        <p:cTn id="843" dur="2000" fill="hold"/>
                                        <p:tgtEl>
                                          <p:spTgt spid="126"/>
                                        </p:tgtEl>
                                        <p:attrNameLst>
                                          <p:attrName>ppt_w</p:attrName>
                                        </p:attrNameLst>
                                      </p:cBhvr>
                                      <p:tavLst>
                                        <p:tav tm="0">
                                          <p:val>
                                            <p:fltVal val="0"/>
                                          </p:val>
                                        </p:tav>
                                        <p:tav tm="100000">
                                          <p:val>
                                            <p:strVal val="#ppt_w"/>
                                          </p:val>
                                        </p:tav>
                                      </p:tavLst>
                                    </p:anim>
                                    <p:anim calcmode="lin" valueType="num">
                                      <p:cBhvr additive="repl">
                                        <p:cTn id="844" dur="2000" fill="hold"/>
                                        <p:tgtEl>
                                          <p:spTgt spid="126"/>
                                        </p:tgtEl>
                                        <p:attrNameLst>
                                          <p:attrName>ppt_h</p:attrName>
                                        </p:attrNameLst>
                                      </p:cBhvr>
                                      <p:tavLst>
                                        <p:tav tm="0">
                                          <p:val>
                                            <p:strVal val="#ppt_h"/>
                                          </p:val>
                                        </p:tav>
                                        <p:tav tm="100000">
                                          <p:val>
                                            <p:strVal val="#ppt_h"/>
                                          </p:val>
                                        </p:tav>
                                      </p:tavLst>
                                    </p:anim>
                                  </p:childTnLst>
                                </p:cTn>
                              </p:par>
                            </p:childTnLst>
                          </p:cTn>
                        </p:par>
                        <p:par>
                          <p:cTn id="845" dur="indefinite" nodeType="afterEffect" fill="hold">
                            <p:stCondLst>
                              <p:cond delay="2000"/>
                            </p:stCondLst>
                            <p:childTnLst>
                              <p:par>
                                <p:cTn id="846" dur="indefinite" nodeType="afterEffect" fill="hold" presetClass="entr" presetID="9">
                                  <p:stCondLst>
                                    <p:cond delay="0"/>
                                  </p:stCondLst>
                                  <p:childTnLst>
                                    <p:set>
                                      <p:cBhvr>
                                        <p:cTn id="847" dur="1" fill="hold">
                                          <p:stCondLst>
                                            <p:cond delay="0"/>
                                          </p:stCondLst>
                                        </p:cTn>
                                        <p:tgtEl>
                                          <p:spTgt spid="128"/>
                                        </p:tgtEl>
                                        <p:attrNameLst>
                                          <p:attrName>style.visibility</p:attrName>
                                        </p:attrNameLst>
                                      </p:cBhvr>
                                      <p:to>
                                        <p:strVal val="visible"/>
                                      </p:to>
                                    </p:set>
                                    <p:animEffect filter="dissolve" transition="in">
                                      <p:cBhvr additive="repl">
                                        <p:cTn id="848" dur="1000"/>
                                        <p:tgtEl>
                                          <p:spTgt spid="128"/>
                                        </p:tgtEl>
                                      </p:cBhvr>
                                    </p:animEffect>
                                  </p:childTnLst>
                                </p:cTn>
                              </p:par>
                            </p:childTnLst>
                          </p:cTn>
                        </p:par>
                      </p:childTnLst>
                    </p:cTn>
                  </p:par>
                  <p:par>
                    <p:cTn id="849" dur="indefinite" nodeType="clickEffect" fill="hold">
                      <p:stCondLst>
                        <p:cond delay="indefinite"/>
                      </p:stCondLst>
                      <p:childTnLst>
                        <p:par>
                          <p:cTn id="850" dur="indefinite" nodeType="withEffect" fill="hold">
                            <p:stCondLst>
                              <p:cond delay="0"/>
                            </p:stCondLst>
                            <p:childTnLst>
                              <p:par>
                                <p:cTn id="851" dur="indefinite" nodeType="clickEffect" fill="hold" presetClass="entr" presetID="12" presetSubtype="4">
                                  <p:stCondLst>
                                    <p:cond delay="0"/>
                                  </p:stCondLst>
                                  <p:childTnLst>
                                    <p:set>
                                      <p:cBhvr>
                                        <p:cTn id="852" dur="1" fill="hold">
                                          <p:stCondLst>
                                            <p:cond delay="0"/>
                                          </p:stCondLst>
                                        </p:cTn>
                                        <p:tgtEl>
                                          <p:spTgt spid="129"/>
                                        </p:tgtEl>
                                        <p:attrNameLst>
                                          <p:attrName>style.visibility</p:attrName>
                                        </p:attrNameLst>
                                      </p:cBhvr>
                                      <p:to>
                                        <p:strVal val="visible"/>
                                      </p:to>
                                    </p:set>
                                    <p:animEffect filter="slide(fromBottom)" transition="in">
                                      <p:cBhvr additive="repl">
                                        <p:cTn id="853" dur="2000"/>
                                        <p:tgtEl>
                                          <p:spTgt spid="129"/>
                                        </p:tgtEl>
                                      </p:cBhvr>
                                    </p:animEffect>
                                  </p:childTnLst>
                                </p:cTn>
                              </p:par>
                            </p:childTnLst>
                          </p:cTn>
                        </p:par>
                      </p:childTnLst>
                    </p:cTn>
                  </p:par>
                  <p:par>
                    <p:cTn id="854" dur="indefinite" nodeType="clickEffect" fill="hold">
                      <p:stCondLst>
                        <p:cond delay="indefinite"/>
                      </p:stCondLst>
                      <p:childTnLst>
                        <p:par>
                          <p:cTn id="855" dur="indefinite" nodeType="withEffect" fill="hold">
                            <p:stCondLst>
                              <p:cond delay="0"/>
                            </p:stCondLst>
                            <p:childTnLst>
                              <p:par>
                                <p:cTn id="856" dur="indefinite" nodeType="clickEffect" fill="hold" presetClass="entr" presetID="52">
                                  <p:stCondLst>
                                    <p:cond delay="0"/>
                                  </p:stCondLst>
                                  <p:childTnLst>
                                    <p:set>
                                      <p:cBhvr>
                                        <p:cTn id="857" dur="1" fill="hold">
                                          <p:stCondLst>
                                            <p:cond delay="0"/>
                                          </p:stCondLst>
                                        </p:cTn>
                                        <p:tgtEl>
                                          <p:spTgt spid="127">
                                            <p:txEl>
                                              <p:pRg st="0" end="0"/>
                                            </p:txEl>
                                          </p:spTgt>
                                        </p:tgtEl>
                                        <p:attrNameLst>
                                          <p:attrName>style.visibility</p:attrName>
                                        </p:attrNameLst>
                                      </p:cBhvr>
                                      <p:to>
                                        <p:strVal val="visible"/>
                                      </p:to>
                                    </p:set>
                                    <p:animScale>
                                      <p:cBhvr>
                                        <p:cTn id="858" dur="2000" fill="hold">
                                          <p:stCondLst>
                                            <p:cond delay="0"/>
                                          </p:stCondLst>
                                        </p:cTn>
                                        <p:tgtEl>
                                          <p:spTgt spid="12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 0 0 E">
                                      <p:cBhvr>
                                        <p:cTn id="859" dur="2000" fill="hold">
                                          <p:stCondLst>
                                            <p:cond delay="0"/>
                                          </p:stCondLst>
                                        </p:cTn>
                                        <p:tgtEl>
                                          <p:spTgt spid="127">
                                            <p:txEl>
                                              <p:pRg st="0" end="0"/>
                                            </p:txEl>
                                          </p:spTgt>
                                        </p:tgtEl>
                                      </p:cBhvr>
                                    </p:animMotion>
                                    <p:animEffect filter="fade" transition="in">
                                      <p:cBhvr additive="repl">
                                        <p:cTn id="860" dur="2000"/>
                                        <p:tgtEl>
                                          <p:spTgt spid="127">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131" name="" descr=""/>
          <p:cNvPicPr/>
          <p:nvPr/>
        </p:nvPicPr>
        <p:blipFill>
          <a:blip r:embed="rId2"/>
          <a:stretch/>
        </p:blipFill>
        <p:spPr>
          <a:xfrm>
            <a:off x="1908000" y="692280"/>
            <a:ext cx="5356440" cy="1800000"/>
          </a:xfrm>
          <a:prstGeom prst="rect">
            <a:avLst/>
          </a:prstGeom>
          <a:noFill/>
          <a:ln w="0">
            <a:noFill/>
          </a:ln>
        </p:spPr>
      </p:pic>
      <p:pic>
        <p:nvPicPr>
          <p:cNvPr id="132" name="" descr=""/>
          <p:cNvPicPr/>
          <p:nvPr/>
        </p:nvPicPr>
        <p:blipFill>
          <a:blip r:embed="rId3"/>
          <a:stretch/>
        </p:blipFill>
        <p:spPr>
          <a:xfrm>
            <a:off x="2411280" y="3141720"/>
            <a:ext cx="4276800" cy="2643120"/>
          </a:xfrm>
          <a:prstGeom prst="rect">
            <a:avLst/>
          </a:prstGeom>
          <a:noFill/>
          <a:ln w="0">
            <a:noFill/>
          </a:ln>
        </p:spPr>
      </p:pic>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7" name=""/>
          <p:cNvSpPr/>
          <p:nvPr/>
        </p:nvSpPr>
        <p:spPr>
          <a:xfrm>
            <a:off x="0" y="3500280"/>
            <a:ext cx="8839080" cy="3357720"/>
          </a:xfrm>
          <a:prstGeom prst="rect">
            <a:avLst/>
          </a:prstGeom>
          <a:noFill/>
          <a:ln w="0">
            <a:noFill/>
          </a:ln>
        </p:spPr>
        <p:style>
          <a:lnRef idx="0"/>
          <a:fillRef idx="0"/>
          <a:effectRef idx="0"/>
          <a:fontRef idx="minor"/>
        </p:style>
        <p:txBody>
          <a:bodyPr anchor="t">
            <a:noAutofit/>
          </a:bodyPr>
          <a:p>
            <a:pPr marL="343080" indent="-343080">
              <a:spcBef>
                <a:spcPts val="814"/>
              </a:spcBef>
              <a:spcAft>
                <a:spcPts val="11"/>
              </a:spcAft>
              <a:buClr>
                <a:srgbClr val="a50021"/>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l-GR" sz="3200" strike="noStrike" u="none">
                <a:solidFill>
                  <a:srgbClr val="a50021"/>
                </a:solidFill>
                <a:effectLst/>
                <a:uFillTx/>
                <a:latin typeface="Arial"/>
              </a:rPr>
              <a:t>Later, wise men</a:t>
            </a:r>
            <a:r>
              <a:rPr b="1" lang="en-US" sz="3200" strike="noStrike" u="none">
                <a:solidFill>
                  <a:srgbClr val="a50021"/>
                </a:solidFill>
                <a:effectLst/>
                <a:uFillTx/>
                <a:latin typeface="Arial"/>
              </a:rPr>
              <a:t>, </a:t>
            </a:r>
            <a:r>
              <a:rPr b="1" i="1" lang="el-GR" sz="3200" strike="noStrike" u="none">
                <a:solidFill>
                  <a:srgbClr val="a50021"/>
                </a:solidFill>
                <a:effectLst/>
                <a:uFillTx/>
                <a:latin typeface="Arial"/>
              </a:rPr>
              <a:t>the Magi</a:t>
            </a:r>
            <a:r>
              <a:rPr b="1" lang="en-US" sz="3200" strike="noStrike" u="none">
                <a:solidFill>
                  <a:srgbClr val="a50021"/>
                </a:solidFill>
                <a:effectLst/>
                <a:uFillTx/>
                <a:latin typeface="Arial"/>
              </a:rPr>
              <a:t>,</a:t>
            </a:r>
            <a:r>
              <a:rPr b="0" lang="el-GR" sz="3200" strike="noStrike" u="none">
                <a:solidFill>
                  <a:srgbClr val="a50021"/>
                </a:solidFill>
                <a:effectLst/>
                <a:uFillTx/>
                <a:latin typeface="Arial"/>
              </a:rPr>
              <a:t> </a:t>
            </a:r>
            <a:r>
              <a:rPr b="1" lang="el-GR" sz="3200" strike="noStrike" u="none">
                <a:solidFill>
                  <a:srgbClr val="a50021"/>
                </a:solidFill>
                <a:effectLst/>
                <a:uFillTx/>
                <a:latin typeface="Arial"/>
              </a:rPr>
              <a:t> </a:t>
            </a:r>
            <a:r>
              <a:rPr b="1" lang="en-US" sz="3200" strike="noStrike" u="none">
                <a:solidFill>
                  <a:srgbClr val="a50021"/>
                </a:solidFill>
                <a:effectLst/>
                <a:uFillTx/>
                <a:latin typeface="Arial"/>
              </a:rPr>
              <a:t>bring</a:t>
            </a:r>
            <a:r>
              <a:rPr b="1" lang="el-GR" sz="3200" strike="noStrike" u="none">
                <a:solidFill>
                  <a:srgbClr val="a50021"/>
                </a:solidFill>
                <a:effectLst/>
                <a:uFillTx/>
                <a:latin typeface="Arial"/>
              </a:rPr>
              <a:t> gifts to Jesus.</a:t>
            </a:r>
            <a:r>
              <a:rPr b="1" lang="en-US" sz="3200" strike="noStrike" u="none">
                <a:solidFill>
                  <a:srgbClr val="a50021"/>
                </a:solidFill>
                <a:effectLst/>
                <a:uFillTx/>
                <a:latin typeface="Arial"/>
              </a:rPr>
              <a:t>  They are </a:t>
            </a:r>
            <a:r>
              <a:rPr b="1" lang="el-GR" sz="3200" strike="noStrike" u="sng">
                <a:solidFill>
                  <a:srgbClr val="ccccff"/>
                </a:solidFill>
                <a:effectLst/>
                <a:uFillTx/>
                <a:latin typeface="Arial"/>
                <a:hlinkClick r:id="rId2"/>
              </a:rPr>
              <a:t>Caspar</a:t>
            </a:r>
            <a:r>
              <a:rPr b="1" lang="el-GR" sz="3200" strike="noStrike" u="none">
                <a:solidFill>
                  <a:srgbClr val="a50021"/>
                </a:solidFill>
                <a:effectLst/>
                <a:uFillTx/>
                <a:latin typeface="Arial"/>
              </a:rPr>
              <a:t>, </a:t>
            </a:r>
            <a:r>
              <a:rPr b="1" lang="el-GR" sz="3200" strike="noStrike" u="sng">
                <a:solidFill>
                  <a:srgbClr val="ccccff"/>
                </a:solidFill>
                <a:effectLst/>
                <a:uFillTx/>
                <a:latin typeface="Arial"/>
                <a:hlinkClick r:id="rId3"/>
              </a:rPr>
              <a:t>Melchior</a:t>
            </a:r>
            <a:r>
              <a:rPr b="1" lang="el-GR" sz="3200" strike="noStrike" u="none">
                <a:solidFill>
                  <a:srgbClr val="a50021"/>
                </a:solidFill>
                <a:effectLst/>
                <a:uFillTx/>
                <a:latin typeface="Arial"/>
              </a:rPr>
              <a:t>, and Balthasar.</a:t>
            </a:r>
            <a:r>
              <a:rPr b="1" lang="en-US" sz="3200" strike="noStrike" u="none">
                <a:solidFill>
                  <a:srgbClr val="a50021"/>
                </a:solidFill>
                <a:effectLst/>
                <a:uFillTx/>
                <a:latin typeface="Arial"/>
              </a:rPr>
              <a:t> </a:t>
            </a:r>
            <a:r>
              <a:rPr b="1" lang="el-GR" sz="3200" strike="noStrike" u="none">
                <a:solidFill>
                  <a:srgbClr val="a50021"/>
                </a:solidFill>
                <a:effectLst/>
                <a:uFillTx/>
                <a:latin typeface="Arial"/>
              </a:rPr>
              <a:t>On finding him, they g</a:t>
            </a:r>
            <a:r>
              <a:rPr b="1" lang="en-US" sz="3200" strike="noStrike" u="none">
                <a:solidFill>
                  <a:srgbClr val="a50021"/>
                </a:solidFill>
                <a:effectLst/>
                <a:uFillTx/>
                <a:latin typeface="Arial"/>
              </a:rPr>
              <a:t>i</a:t>
            </a:r>
            <a:r>
              <a:rPr b="1" lang="el-GR" sz="3200" strike="noStrike" u="none">
                <a:solidFill>
                  <a:srgbClr val="a50021"/>
                </a:solidFill>
                <a:effectLst/>
                <a:uFillTx/>
                <a:latin typeface="Arial"/>
              </a:rPr>
              <a:t>ve him three symbolic gifts: gold, frankincense and myrrh</a:t>
            </a:r>
            <a:r>
              <a:rPr b="1" lang="en-US" sz="3200" strike="noStrike" u="none">
                <a:solidFill>
                  <a:srgbClr val="a50021"/>
                </a:solidFill>
                <a:effectLst/>
                <a:uFillTx/>
                <a:latin typeface="Arial"/>
              </a:rPr>
              <a:t>.</a:t>
            </a:r>
            <a:r>
              <a:rPr b="0" lang="el-GR" sz="3200" strike="noStrike" u="none">
                <a:solidFill>
                  <a:srgbClr val="000000"/>
                </a:solidFill>
                <a:effectLst/>
                <a:uFillTx/>
                <a:latin typeface="Arial"/>
              </a:rPr>
              <a:t> </a:t>
            </a:r>
            <a:endParaRPr b="0" lang="el-GR" sz="3200" strike="noStrike" u="none">
              <a:solidFill>
                <a:srgbClr val="000000"/>
              </a:solidFill>
              <a:effectLst/>
              <a:uFillTx/>
              <a:latin typeface="Arial"/>
            </a:endParaRPr>
          </a:p>
        </p:txBody>
      </p:sp>
      <p:pic>
        <p:nvPicPr>
          <p:cNvPr id="18" name="" descr=""/>
          <p:cNvPicPr/>
          <p:nvPr/>
        </p:nvPicPr>
        <p:blipFill>
          <a:blip r:embed="rId4"/>
          <a:stretch/>
        </p:blipFill>
        <p:spPr>
          <a:xfrm>
            <a:off x="1763640" y="0"/>
            <a:ext cx="5545080" cy="3362400"/>
          </a:xfrm>
          <a:prstGeom prst="rect">
            <a:avLst/>
          </a:prstGeom>
          <a:noFill/>
          <a:ln w="0">
            <a:noFill/>
          </a:ln>
        </p:spPr>
      </p:pic>
    </p:spTree>
  </p:cSld>
  <p:timing>
    <p:tnLst>
      <p:par>
        <p:cTn id="64" dur="indefinite" restart="never" nodeType="tmRoot">
          <p:childTnLst>
            <p:seq>
              <p:cTn id="65" dur="indefinite" nodeType="mainSeq">
                <p:childTnLst>
                  <p:par>
                    <p:cTn id="66" dur="indefinite" nodeType="clickEffect" fill="hold">
                      <p:stCondLst>
                        <p:cond delay="indefinite"/>
                      </p:stCondLst>
                      <p:childTnLst>
                        <p:par>
                          <p:cTn id="67" dur="indefinite" nodeType="withEffect" fill="hold">
                            <p:stCondLst>
                              <p:cond delay="0"/>
                            </p:stCondLst>
                            <p:childTnLst>
                              <p:par>
                                <p:cTn id="68" dur="indefinite" nodeType="clickEffect" fill="hold" presetClass="entr" presetID="29">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repl">
                                        <p:cTn id="70" dur="1000" fill="hold"/>
                                        <p:tgtEl>
                                          <p:spTgt spid="18"/>
                                        </p:tgtEl>
                                        <p:attrNameLst>
                                          <p:attrName>ppt_x</p:attrName>
                                        </p:attrNameLst>
                                      </p:cBhvr>
                                      <p:tavLst>
                                        <p:tav tm="0">
                                          <p:val>
                                            <p:strVal val="#ppt_x-.2"/>
                                          </p:val>
                                        </p:tav>
                                        <p:tav tm="100000">
                                          <p:val>
                                            <p:strVal val="#ppt_x"/>
                                          </p:val>
                                        </p:tav>
                                      </p:tavLst>
                                    </p:anim>
                                    <p:anim calcmode="lin" valueType="num">
                                      <p:cBhvr additive="repl">
                                        <p:cTn id="71" dur="1000" fill="hold"/>
                                        <p:tgtEl>
                                          <p:spTgt spid="18"/>
                                        </p:tgtEl>
                                        <p:attrNameLst>
                                          <p:attrName>ppt_y</p:attrName>
                                        </p:attrNameLst>
                                      </p:cBhvr>
                                      <p:tavLst>
                                        <p:tav tm="0">
                                          <p:val>
                                            <p:strVal val="#ppt_y"/>
                                          </p:val>
                                        </p:tav>
                                        <p:tav tm="100000">
                                          <p:val>
                                            <p:strVal val="#ppt_y"/>
                                          </p:val>
                                        </p:tav>
                                      </p:tavLst>
                                    </p:anim>
                                    <p:animEffect filter="wipe(right)" transition="in">
                                      <p:cBhvr additive="repl">
                                        <p:cTn id="72" dur="1000"/>
                                        <p:tgtEl>
                                          <p:spTgt spid="18"/>
                                        </p:tgtEl>
                                      </p:cBhvr>
                                    </p:animEffect>
                                  </p:childTnLst>
                                </p:cTn>
                              </p:par>
                            </p:childTnLst>
                          </p:cTn>
                        </p:par>
                        <p:par>
                          <p:cTn id="73" dur="indefinite" nodeType="afterEffect" fill="hold">
                            <p:stCondLst>
                              <p:cond delay="1000"/>
                            </p:stCondLst>
                            <p:childTnLst>
                              <p:par>
                                <p:cTn id="74" dur="indefinite" nodeType="afterEffect" fill="hold" presetClass="entr" presetID="7" presetSubtype="4">
                                  <p:stCondLst>
                                    <p:cond delay="0"/>
                                  </p:stCondLst>
                                  <p:childTnLst>
                                    <p:set>
                                      <p:cBhvr>
                                        <p:cTn id="75" dur="1" fill="hold">
                                          <p:stCondLst>
                                            <p:cond delay="0"/>
                                          </p:stCondLst>
                                        </p:cTn>
                                        <p:tgtEl>
                                          <p:spTgt spid="17">
                                            <p:txEl>
                                              <p:pRg st="0" end="0"/>
                                            </p:txEl>
                                          </p:spTgt>
                                        </p:tgtEl>
                                        <p:attrNameLst>
                                          <p:attrName>style.visibility</p:attrName>
                                        </p:attrNameLst>
                                      </p:cBhvr>
                                      <p:to>
                                        <p:strVal val="visible"/>
                                      </p:to>
                                    </p:set>
                                    <p:anim calcmode="lin" valueType="num">
                                      <p:cBhvr additive="repl">
                                        <p:cTn id="76" dur="30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repl">
                                        <p:cTn id="77" dur="30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9" name=""/>
          <p:cNvSpPr txBox="1"/>
          <p:nvPr/>
        </p:nvSpPr>
        <p:spPr>
          <a:xfrm>
            <a:off x="900000" y="549360"/>
            <a:ext cx="6985080" cy="4751280"/>
          </a:xfrm>
          <a:prstGeom prst="rect">
            <a:avLst/>
          </a:prstGeom>
        </p:spPr>
        <p:txBody>
          <a:bodyPr wrap="none" lIns="90000" rIns="90000" tIns="46800" bIns="46800" anchor="ctr" anchorCtr="1">
            <a:prstTxWarp prst="textPlain">
              <a:avLst>
                <a:gd name="adj" fmla="val 50000"/>
              </a:avLst>
            </a:prstTxWarp>
            <a:noAutofit/>
          </a:bodyPr>
          <a:p>
            <a:pPr>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el-GR" sz="7200" spc="3" strike="noStrike" u="none">
                <a:ln w="9360">
                  <a:solidFill>
                    <a:srgbClr val="000000"/>
                  </a:solidFill>
                  <a:miter/>
                </a:ln>
                <a:gradFill rotWithShape="0">
                  <a:gsLst>
                    <a:gs pos="0">
                      <a:srgbClr val="ff5050"/>
                    </a:gs>
                    <a:gs pos="100000">
                      <a:srgbClr val="ff9999"/>
                    </a:gs>
                  </a:gsLst>
                  <a:lin ang="5400000"/>
                </a:gradFill>
                <a:uFillTx/>
                <a:latin typeface="Curlz MT"/>
              </a:rPr>
              <a:t>Christmas is fun</a:t>
            </a:r>
            <a:endParaRPr b="1" lang="el-GR" sz="7200" spc="3" strike="noStrike" u="none">
              <a:ln w="9360">
                <a:solidFill>
                  <a:srgbClr val="000000"/>
                </a:solidFill>
                <a:miter/>
              </a:ln>
              <a:gradFill rotWithShape="0">
                <a:gsLst>
                  <a:gs pos="0">
                    <a:srgbClr val="ff5050"/>
                  </a:gs>
                  <a:gs pos="100000">
                    <a:srgbClr val="ff9999"/>
                  </a:gs>
                </a:gsLst>
                <a:lin ang="5400000"/>
              </a:gradFill>
              <a:uFillTx/>
              <a:latin typeface="Curlz MT"/>
              <a:ea typeface="Curlz MT"/>
            </a:endParaRPr>
          </a:p>
          <a:p>
            <a:pPr>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el-GR" sz="7200" spc="3" strike="noStrike" u="none">
                <a:ln w="9360">
                  <a:solidFill>
                    <a:srgbClr val="000000"/>
                  </a:solidFill>
                  <a:miter/>
                </a:ln>
                <a:gradFill rotWithShape="0">
                  <a:gsLst>
                    <a:gs pos="0">
                      <a:srgbClr val="ff5050"/>
                    </a:gs>
                    <a:gs pos="100000">
                      <a:srgbClr val="ff9999"/>
                    </a:gs>
                  </a:gsLst>
                  <a:lin ang="5400000"/>
                </a:gradFill>
                <a:uFillTx/>
                <a:latin typeface="Curlz MT"/>
              </a:rPr>
              <a:t>because...</a:t>
            </a:r>
            <a:endParaRPr b="1" lang="el-GR" sz="7200" spc="3" strike="noStrike" u="none">
              <a:ln w="9360">
                <a:solidFill>
                  <a:srgbClr val="000000"/>
                </a:solidFill>
                <a:miter/>
              </a:ln>
              <a:gradFill rotWithShape="0">
                <a:gsLst>
                  <a:gs pos="0">
                    <a:srgbClr val="ff5050"/>
                  </a:gs>
                  <a:gs pos="100000">
                    <a:srgbClr val="ff9999"/>
                  </a:gs>
                </a:gsLst>
                <a:lin ang="5400000"/>
              </a:gradFill>
              <a:uFillTx/>
              <a:latin typeface="Curlz MT"/>
              <a:ea typeface="Curlz MT"/>
            </a:endParaRPr>
          </a:p>
        </p:txBody>
      </p:sp>
    </p:spTree>
  </p:cSld>
  <p:timing>
    <p:tnLst>
      <p:par>
        <p:cTn id="78" dur="indefinite" restart="never" nodeType="tmRoot">
          <p:childTnLst>
            <p:seq>
              <p:cTn id="79" dur="indefinite" nodeType="mainSeq">
                <p:childTnLst>
                  <p:par>
                    <p:cTn id="80" dur="indefinite" nodeType="clickEffect" fill="hold">
                      <p:stCondLst>
                        <p:cond delay="indefinite"/>
                      </p:stCondLst>
                      <p:childTnLst>
                        <p:par>
                          <p:cTn id="81" dur="indefinite" nodeType="withEffect" fill="hold">
                            <p:stCondLst>
                              <p:cond delay="0"/>
                            </p:stCondLst>
                            <p:childTnLst>
                              <p:par>
                                <p:cTn id="82" dur="indefinite" nodeType="clickEffect" fill="hold" presetClass="entr" presetID="20">
                                  <p:stCondLst>
                                    <p:cond delay="0"/>
                                  </p:stCondLst>
                                  <p:childTnLst>
                                    <p:set>
                                      <p:cBhvr>
                                        <p:cTn id="83" dur="1" fill="hold">
                                          <p:stCondLst>
                                            <p:cond delay="0"/>
                                          </p:stCondLst>
                                        </p:cTn>
                                        <p:tgtEl>
                                          <p:spTgt spid="19"/>
                                        </p:tgtEl>
                                        <p:attrNameLst>
                                          <p:attrName>style.visibility</p:attrName>
                                        </p:attrNameLst>
                                      </p:cBhvr>
                                      <p:to>
                                        <p:strVal val="visible"/>
                                      </p:to>
                                    </p:set>
                                    <p:animEffect filter="wedge" transition="in">
                                      <p:cBhvr additive="repl">
                                        <p:cTn id="84" dur="2000"/>
                                        <p:tgtEl>
                                          <p:spTgt spid="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0" name=""/>
          <p:cNvSpPr txBox="1"/>
          <p:nvPr/>
        </p:nvSpPr>
        <p:spPr>
          <a:xfrm>
            <a:off x="1116000" y="404640"/>
            <a:ext cx="6769080" cy="2737080"/>
          </a:xfrm>
          <a:prstGeom prst="rect">
            <a:avLst/>
          </a:prstGeom>
        </p:spPr>
        <p:txBody>
          <a:bodyPr wrap="none" lIns="90000" rIns="90000" tIns="46800" bIns="46800" anchor="ctr" anchorCtr="1">
            <a:prstTxWarp prst="textPlain">
              <a:avLst>
                <a:gd name="adj" fmla="val 50000"/>
              </a:avLst>
            </a:prstTxWarp>
            <a:noAutofit/>
          </a:bodyPr>
          <a:p>
            <a:pPr>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l-GR" sz="1800" spc="3" strike="noStrike" u="none">
                <a:ln w="9360">
                  <a:solidFill>
                    <a:srgbClr val="000000"/>
                  </a:solidFill>
                  <a:miter/>
                </a:ln>
                <a:solidFill>
                  <a:srgbClr val="ff3300"/>
                </a:solidFill>
                <a:uFillTx/>
                <a:latin typeface="Arial Black"/>
              </a:rPr>
              <a:t>SCHOOLS </a:t>
            </a:r>
            <a:endParaRPr b="0" lang="el-GR" sz="1800" spc="3" strike="noStrike" u="none">
              <a:ln w="9360">
                <a:solidFill>
                  <a:srgbClr val="000000"/>
                </a:solidFill>
                <a:miter/>
              </a:ln>
              <a:solidFill>
                <a:srgbClr val="ff3300"/>
              </a:solidFill>
              <a:uFillTx/>
              <a:latin typeface="Arial Black"/>
              <a:ea typeface="Arial Black"/>
            </a:endParaRPr>
          </a:p>
          <a:p>
            <a:pPr>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l-GR" sz="1800" spc="3" strike="noStrike" u="none">
                <a:ln w="9360">
                  <a:solidFill>
                    <a:srgbClr val="000000"/>
                  </a:solidFill>
                  <a:miter/>
                </a:ln>
                <a:solidFill>
                  <a:srgbClr val="ff3300"/>
                </a:solidFill>
                <a:uFillTx/>
                <a:latin typeface="Arial Black"/>
              </a:rPr>
              <a:t>ARE</a:t>
            </a:r>
            <a:endParaRPr b="0" lang="el-GR" sz="1800" spc="3" strike="noStrike" u="none">
              <a:ln w="9360">
                <a:solidFill>
                  <a:srgbClr val="000000"/>
                </a:solidFill>
                <a:miter/>
              </a:ln>
              <a:solidFill>
                <a:srgbClr val="ff3300"/>
              </a:solidFill>
              <a:uFillTx/>
              <a:latin typeface="Arial Black"/>
              <a:ea typeface="Arial Black"/>
            </a:endParaRPr>
          </a:p>
        </p:txBody>
      </p:sp>
      <p:sp>
        <p:nvSpPr>
          <p:cNvPr id="21" name=""/>
          <p:cNvSpPr txBox="1"/>
          <p:nvPr/>
        </p:nvSpPr>
        <p:spPr>
          <a:xfrm rot="20340000">
            <a:off x="1186920" y="3718080"/>
            <a:ext cx="7056720" cy="2520720"/>
          </a:xfrm>
          <a:prstGeom prst="rect">
            <a:avLst/>
          </a:prstGeom>
        </p:spPr>
        <p:txBody>
          <a:bodyPr wrap="none" lIns="90000" rIns="90000" tIns="46800" bIns="46800" anchor="ctr" anchorCtr="1">
            <a:prstTxWarp prst="textDoubleWave1">
              <a:avLst>
                <a:gd name="adj1" fmla="val 6481"/>
                <a:gd name="adj2" fmla="val 0"/>
              </a:avLst>
            </a:prstTxWarp>
            <a:noAutofit/>
          </a:bodyPr>
          <a:p>
            <a:pPr>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l-GR" sz="1800" spc="3" strike="noStrike" u="none">
                <a:ln w="12600">
                  <a:solidFill>
                    <a:srgbClr val="000099"/>
                  </a:solidFill>
                  <a:miter/>
                </a:ln>
                <a:solidFill>
                  <a:srgbClr val="00ff00"/>
                </a:solidFill>
                <a:effectLst>
                  <a:outerShdw dist="125751" dir="18900000" blurRad="0" rotWithShape="0">
                    <a:srgbClr val="000099"/>
                  </a:outerShdw>
                </a:effectLst>
                <a:uFillTx/>
                <a:latin typeface="Jokerman"/>
              </a:rPr>
              <a:t>CLOSED</a:t>
            </a:r>
            <a:endParaRPr b="0" lang="el-GR" sz="1800" spc="3" strike="noStrike" u="none">
              <a:ln w="12600">
                <a:solidFill>
                  <a:srgbClr val="000099"/>
                </a:solidFill>
                <a:miter/>
              </a:ln>
              <a:solidFill>
                <a:srgbClr val="00ff00"/>
              </a:solidFill>
              <a:effectLst>
                <a:outerShdw dist="125751" dir="18900000" blurRad="0" rotWithShape="0">
                  <a:srgbClr val="000099"/>
                </a:outerShdw>
              </a:effectLst>
              <a:uFillTx/>
              <a:latin typeface="Jokerman"/>
              <a:ea typeface="Jokerman"/>
            </a:endParaRPr>
          </a:p>
        </p:txBody>
      </p:sp>
      <p:pic>
        <p:nvPicPr>
          <p:cNvPr id="22" name="" descr=""/>
          <p:cNvPicPr/>
          <p:nvPr/>
        </p:nvPicPr>
        <p:blipFill>
          <a:blip r:embed="rId2"/>
          <a:stretch/>
        </p:blipFill>
        <p:spPr>
          <a:xfrm>
            <a:off x="0" y="1484280"/>
            <a:ext cx="3038400" cy="3048120"/>
          </a:xfrm>
          <a:prstGeom prst="rect">
            <a:avLst/>
          </a:prstGeom>
          <a:noFill/>
          <a:ln w="0">
            <a:noFill/>
          </a:ln>
        </p:spPr>
      </p:pic>
      <p:pic>
        <p:nvPicPr>
          <p:cNvPr id="23" name="" descr=""/>
          <p:cNvPicPr/>
          <p:nvPr/>
        </p:nvPicPr>
        <p:blipFill>
          <a:blip r:embed="rId3"/>
          <a:stretch/>
        </p:blipFill>
        <p:spPr>
          <a:xfrm>
            <a:off x="317520" y="5661000"/>
            <a:ext cx="609480" cy="609480"/>
          </a:xfrm>
          <a:prstGeom prst="rect">
            <a:avLst/>
          </a:prstGeom>
          <a:noFill/>
          <a:ln w="0">
            <a:noFill/>
          </a:ln>
        </p:spPr>
      </p:pic>
    </p:spTree>
  </p:cSld>
  <p:timing>
    <p:tnLst>
      <p:par>
        <p:cTn id="85" dur="indefinite" restart="never" fill="hold">
          <p:childTnLst>
            <p:seq>
              <p:cTn id="86" dur="indefinite" nodeType="mainSeq">
                <p:childTnLst>
                  <p:par>
                    <p:cTn id="87" dur="indefinite" nodeType="clickEffect" fill="hold">
                      <p:stCondLst>
                        <p:cond delay="0"/>
                      </p:stCondLst>
                      <p:childTnLst>
                        <p:par>
                          <p:cTn id="88" dur="indefinite" nodeType="withEffect" fill="hold">
                            <p:stCondLst>
                              <p:cond delay="0"/>
                            </p:stCondLst>
                            <p:childTnLst>
                              <p:par>
                                <p:cTn id="89" dur="indefinite" nodeType="afterEffect" fill="hold" presetClass="entr" presetID="6" presetSubtype="16">
                                  <p:stCondLst>
                                    <p:cond delay="0"/>
                                  </p:stCondLst>
                                  <p:childTnLst>
                                    <p:set>
                                      <p:cBhvr>
                                        <p:cTn id="90" dur="1" fill="hold">
                                          <p:stCondLst>
                                            <p:cond delay="0"/>
                                          </p:stCondLst>
                                        </p:cTn>
                                        <p:tgtEl>
                                          <p:spTgt spid="20"/>
                                        </p:tgtEl>
                                        <p:attrNameLst>
                                          <p:attrName>style.visibility</p:attrName>
                                        </p:attrNameLst>
                                      </p:cBhvr>
                                      <p:to>
                                        <p:strVal val="visible"/>
                                      </p:to>
                                    </p:set>
                                    <p:animEffect filter="circle(in)" transition="in">
                                      <p:cBhvr additive="repl">
                                        <p:cTn id="91" dur="2000"/>
                                        <p:tgtEl>
                                          <p:spTgt spid="20"/>
                                        </p:tgtEl>
                                      </p:cBhvr>
                                    </p:animEffect>
                                  </p:childTnLst>
                                </p:cTn>
                              </p:par>
                            </p:childTnLst>
                          </p:cTn>
                        </p:par>
                      </p:childTnLst>
                    </p:cTn>
                  </p:par>
                  <p:par>
                    <p:cTn id="92" dur="indefinite" nodeType="clickEffect" fill="hold">
                      <p:stCondLst>
                        <p:cond delay="indefinite"/>
                      </p:stCondLst>
                      <p:childTnLst>
                        <p:par>
                          <p:cTn id="93" dur="indefinite" nodeType="withEffect" fill="hold">
                            <p:stCondLst>
                              <p:cond delay="0"/>
                            </p:stCondLst>
                            <p:childTnLst>
                              <p:par>
                                <p:cTn id="94" dur="indefinite" nodeType="clickEffect" fill="hold" presetClass="entr" presetID="47">
                                  <p:stCondLst>
                                    <p:cond delay="0"/>
                                  </p:stCondLst>
                                  <p:childTnLst>
                                    <p:set>
                                      <p:cBhvr>
                                        <p:cTn id="95" dur="1" fill="hold">
                                          <p:stCondLst>
                                            <p:cond delay="0"/>
                                          </p:stCondLst>
                                        </p:cTn>
                                        <p:tgtEl>
                                          <p:spTgt spid="22"/>
                                        </p:tgtEl>
                                        <p:attrNameLst>
                                          <p:attrName>style.visibility</p:attrName>
                                        </p:attrNameLst>
                                      </p:cBhvr>
                                      <p:to>
                                        <p:strVal val="visible"/>
                                      </p:to>
                                    </p:set>
                                    <p:animEffect filter="fade" transition="in">
                                      <p:cBhvr additive="repl">
                                        <p:cTn id="96" dur="1000"/>
                                        <p:tgtEl>
                                          <p:spTgt spid="22"/>
                                        </p:tgtEl>
                                      </p:cBhvr>
                                    </p:animEffect>
                                    <p:anim calcmode="lin" valueType="num">
                                      <p:cBhvr additive="repl">
                                        <p:cTn id="97" dur="1000" fill="hold"/>
                                        <p:tgtEl>
                                          <p:spTgt spid="22"/>
                                        </p:tgtEl>
                                        <p:attrNameLst>
                                          <p:attrName>ppt_x</p:attrName>
                                        </p:attrNameLst>
                                      </p:cBhvr>
                                      <p:tavLst>
                                        <p:tav tm="0">
                                          <p:val>
                                            <p:strVal val="#ppt_x"/>
                                          </p:val>
                                        </p:tav>
                                        <p:tav tm="100000">
                                          <p:val>
                                            <p:strVal val="#ppt_x"/>
                                          </p:val>
                                        </p:tav>
                                      </p:tavLst>
                                    </p:anim>
                                    <p:anim calcmode="lin" valueType="num">
                                      <p:cBhvr additive="repl">
                                        <p:cTn id="98" dur="1000" fill="hold"/>
                                        <p:tgtEl>
                                          <p:spTgt spid="22"/>
                                        </p:tgtEl>
                                        <p:attrNameLst>
                                          <p:attrName>ppt_y</p:attrName>
                                        </p:attrNameLst>
                                      </p:cBhvr>
                                      <p:tavLst>
                                        <p:tav tm="0">
                                          <p:val>
                                            <p:strVal val="#ppt_y-.1"/>
                                          </p:val>
                                        </p:tav>
                                        <p:tav tm="100000">
                                          <p:val>
                                            <p:strVal val="#ppt_y"/>
                                          </p:val>
                                        </p:tav>
                                      </p:tavLst>
                                    </p:anim>
                                  </p:childTnLst>
                                </p:cTn>
                              </p:par>
                            </p:childTnLst>
                          </p:cTn>
                        </p:par>
                        <p:par>
                          <p:cTn id="99" dur="indefinite" nodeType="afterEffect" fill="hold">
                            <p:stCondLst>
                              <p:cond delay="1000"/>
                            </p:stCondLst>
                            <p:childTnLst>
                              <p:par>
                                <p:cTn id="100" dur="indefinite" nodeType="afterEffect" fill="hold" presetClass="entr" presetID="29">
                                  <p:stCondLst>
                                    <p:cond delay="0"/>
                                  </p:stCondLst>
                                  <p:childTnLst>
                                    <p:set>
                                      <p:cBhvr>
                                        <p:cTn id="101" dur="1" fill="hold">
                                          <p:stCondLst>
                                            <p:cond delay="0"/>
                                          </p:stCondLst>
                                        </p:cTn>
                                        <p:tgtEl>
                                          <p:spTgt spid="21"/>
                                        </p:tgtEl>
                                        <p:attrNameLst>
                                          <p:attrName>style.visibility</p:attrName>
                                        </p:attrNameLst>
                                      </p:cBhvr>
                                      <p:to>
                                        <p:strVal val="visible"/>
                                      </p:to>
                                    </p:set>
                                    <p:anim calcmode="lin" valueType="num">
                                      <p:cBhvr additive="repl">
                                        <p:cTn id="102" dur="3000" fill="hold"/>
                                        <p:tgtEl>
                                          <p:spTgt spid="21"/>
                                        </p:tgtEl>
                                        <p:attrNameLst>
                                          <p:attrName>ppt_x</p:attrName>
                                        </p:attrNameLst>
                                      </p:cBhvr>
                                      <p:tavLst>
                                        <p:tav tm="0">
                                          <p:val>
                                            <p:strVal val="#ppt_x-.2"/>
                                          </p:val>
                                        </p:tav>
                                        <p:tav tm="100000">
                                          <p:val>
                                            <p:strVal val="#ppt_x"/>
                                          </p:val>
                                        </p:tav>
                                      </p:tavLst>
                                    </p:anim>
                                    <p:anim calcmode="lin" valueType="num">
                                      <p:cBhvr additive="repl">
                                        <p:cTn id="103" dur="3000" fill="hold"/>
                                        <p:tgtEl>
                                          <p:spTgt spid="21"/>
                                        </p:tgtEl>
                                        <p:attrNameLst>
                                          <p:attrName>ppt_y</p:attrName>
                                        </p:attrNameLst>
                                      </p:cBhvr>
                                      <p:tavLst>
                                        <p:tav tm="0">
                                          <p:val>
                                            <p:strVal val="#ppt_y"/>
                                          </p:val>
                                        </p:tav>
                                        <p:tav tm="100000">
                                          <p:val>
                                            <p:strVal val="#ppt_y"/>
                                          </p:val>
                                        </p:tav>
                                      </p:tavLst>
                                    </p:anim>
                                    <p:animEffect filter="wipe(right)" transition="in">
                                      <p:cBhvr additive="repl">
                                        <p:cTn id="104" dur="3000"/>
                                        <p:tgtEl>
                                          <p:spTgt spid="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4" name=""/>
          <p:cNvSpPr/>
          <p:nvPr/>
        </p:nvSpPr>
        <p:spPr>
          <a:xfrm>
            <a:off x="1403280" y="274680"/>
            <a:ext cx="7283520" cy="633240"/>
          </a:xfrm>
          <a:prstGeom prst="rect">
            <a:avLst/>
          </a:prstGeom>
          <a:noFill/>
          <a:ln w="0">
            <a:noFill/>
          </a:ln>
        </p:spPr>
        <p:style>
          <a:lnRef idx="0"/>
          <a:fillRef idx="0"/>
          <a:effectRef idx="0"/>
          <a:fontRef idx="minor"/>
        </p:style>
        <p:txBody>
          <a:bodyPr anchor="ctr">
            <a:noAutofit/>
          </a:bodyPr>
          <a:p>
            <a:pPr algn="ct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US" sz="4000" strike="noStrike" u="none">
                <a:solidFill>
                  <a:srgbClr val="660066"/>
                </a:solidFill>
                <a:effectLst/>
                <a:uFillTx/>
                <a:latin typeface="Calisto MT"/>
              </a:rPr>
              <a:t>We decorate our </a:t>
            </a:r>
            <a:br>
              <a:rPr sz="4000"/>
            </a:br>
            <a:endParaRPr b="0" lang="el-GR" sz="4000" strike="noStrike" u="none">
              <a:solidFill>
                <a:srgbClr val="000000"/>
              </a:solidFill>
              <a:effectLst/>
              <a:uFillTx/>
              <a:latin typeface="Arial"/>
            </a:endParaRPr>
          </a:p>
        </p:txBody>
      </p:sp>
      <p:pic>
        <p:nvPicPr>
          <p:cNvPr id="25" name="" descr=""/>
          <p:cNvPicPr/>
          <p:nvPr/>
        </p:nvPicPr>
        <p:blipFill>
          <a:blip r:embed="rId2"/>
          <a:stretch/>
        </p:blipFill>
        <p:spPr>
          <a:xfrm>
            <a:off x="179280" y="1773360"/>
            <a:ext cx="3392640" cy="4464000"/>
          </a:xfrm>
          <a:prstGeom prst="rect">
            <a:avLst/>
          </a:prstGeom>
          <a:noFill/>
          <a:ln w="0">
            <a:noFill/>
          </a:ln>
        </p:spPr>
      </p:pic>
      <p:pic>
        <p:nvPicPr>
          <p:cNvPr id="26" name="" descr=""/>
          <p:cNvPicPr/>
          <p:nvPr/>
        </p:nvPicPr>
        <p:blipFill>
          <a:blip r:embed="rId3"/>
          <a:srcRect l="0" t="26952" r="0" b="0"/>
          <a:stretch/>
        </p:blipFill>
        <p:spPr>
          <a:xfrm>
            <a:off x="3635280" y="2133720"/>
            <a:ext cx="5508720" cy="4103640"/>
          </a:xfrm>
          <a:prstGeom prst="rect">
            <a:avLst/>
          </a:prstGeom>
          <a:noFill/>
          <a:ln w="0">
            <a:noFill/>
          </a:ln>
        </p:spPr>
      </p:pic>
      <p:sp>
        <p:nvSpPr>
          <p:cNvPr id="27" name=""/>
          <p:cNvSpPr/>
          <p:nvPr/>
        </p:nvSpPr>
        <p:spPr>
          <a:xfrm>
            <a:off x="613080" y="876240"/>
            <a:ext cx="2849040" cy="10695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US" sz="3200" strike="noStrike" u="none">
                <a:solidFill>
                  <a:srgbClr val="660066"/>
                </a:solidFill>
                <a:effectLst/>
                <a:uFillTx/>
                <a:latin typeface="Berlin Sans FB Demi"/>
              </a:rPr>
              <a:t>Christmas Tree</a:t>
            </a:r>
            <a:br>
              <a:rPr sz="3200"/>
            </a:br>
            <a:endParaRPr b="0" lang="el-GR" sz="3200" strike="noStrike" u="none">
              <a:solidFill>
                <a:srgbClr val="000000"/>
              </a:solidFill>
              <a:effectLst/>
              <a:uFillTx/>
              <a:latin typeface="Arial"/>
            </a:endParaRPr>
          </a:p>
        </p:txBody>
      </p:sp>
      <p:sp>
        <p:nvSpPr>
          <p:cNvPr id="28" name=""/>
          <p:cNvSpPr/>
          <p:nvPr/>
        </p:nvSpPr>
        <p:spPr>
          <a:xfrm>
            <a:off x="5581440" y="1330200"/>
            <a:ext cx="2427840" cy="642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US" sz="3600" strike="noStrike" u="none">
                <a:solidFill>
                  <a:srgbClr val="660066"/>
                </a:solidFill>
                <a:effectLst/>
                <a:uFillTx/>
                <a:latin typeface="Berlin Sans FB Demi"/>
              </a:rPr>
              <a:t>our houses.</a:t>
            </a:r>
            <a:endParaRPr b="0" lang="el-GR" sz="3600" strike="noStrike" u="none">
              <a:solidFill>
                <a:srgbClr val="000000"/>
              </a:solidFill>
              <a:effectLst/>
              <a:uFillTx/>
              <a:latin typeface="Arial"/>
            </a:endParaRPr>
          </a:p>
        </p:txBody>
      </p:sp>
      <p:sp>
        <p:nvSpPr>
          <p:cNvPr id="29" name=""/>
          <p:cNvSpPr/>
          <p:nvPr/>
        </p:nvSpPr>
        <p:spPr>
          <a:xfrm>
            <a:off x="4356000" y="907920"/>
            <a:ext cx="100800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US" sz="3200" strike="noStrike" u="none">
                <a:solidFill>
                  <a:srgbClr val="660066"/>
                </a:solidFill>
                <a:effectLst/>
                <a:uFillTx/>
                <a:latin typeface="Berlin Sans FB Demi"/>
              </a:rPr>
              <a:t>and</a:t>
            </a:r>
            <a:endParaRPr b="0" lang="el-GR" sz="3200" strike="noStrike" u="none">
              <a:solidFill>
                <a:srgbClr val="000000"/>
              </a:solidFill>
              <a:effectLst/>
              <a:uFillTx/>
              <a:latin typeface="Arial"/>
            </a:endParaRPr>
          </a:p>
        </p:txBody>
      </p:sp>
    </p:spTree>
  </p:cSld>
  <p:timing>
    <p:tnLst>
      <p:par>
        <p:cTn id="105" dur="indefinite" restart="never" nodeType="tmRoot">
          <p:childTnLst>
            <p:seq>
              <p:cTn id="106" dur="indefinite" nodeType="mainSeq">
                <p:childTnLst>
                  <p:par>
                    <p:cTn id="107" dur="indefinite" nodeType="clickEffect" fill="hold">
                      <p:stCondLst>
                        <p:cond delay="indefinite"/>
                      </p:stCondLst>
                      <p:childTnLst>
                        <p:par>
                          <p:cTn id="108" dur="indefinite" nodeType="withEffect" fill="hold">
                            <p:stCondLst>
                              <p:cond delay="0"/>
                            </p:stCondLst>
                            <p:childTnLst>
                              <p:par>
                                <p:cTn id="109" nodeType="clickEffect" fill="hold" presetClass="entr" presetID="56">
                                  <p:stCondLst>
                                    <p:cond delay="0"/>
                                  </p:stCondLst>
                                  <p:iterate type="lt">
                                    <p:tmAbs val="100"/>
                                  </p:iterate>
                                  <p:childTnLst>
                                    <p:set>
                                      <p:cBhvr>
                                        <p:cTn id="110" dur="1" fill="hold">
                                          <p:stCondLst>
                                            <p:cond delay="0"/>
                                          </p:stCondLst>
                                        </p:cTn>
                                        <p:tgtEl>
                                          <p:spTgt spid="24"/>
                                        </p:tgtEl>
                                        <p:attrNameLst>
                                          <p:attrName>style.visibility</p:attrName>
                                        </p:attrNameLst>
                                      </p:cBhvr>
                                      <p:to>
                                        <p:strVal val="visible"/>
                                      </p:to>
                                    </p:set>
                                    <p:anim calcmode="lin" valueType="num" by="(-#ppt_w*2)">
                                      <p:cBhvr additive="repl">
                                        <p:cTn id="111" dur="500" autoRev="1" fill="hold">
                                          <p:stCondLst>
                                            <p:cond delay="0"/>
                                          </p:stCondLst>
                                        </p:cTn>
                                        <p:tgtEl>
                                          <p:spTgt spid="24"/>
                                        </p:tgtEl>
                                        <p:attrNameLst>
                                          <p:attrName>ppt_w</p:attrName>
                                        </p:attrNameLst>
                                      </p:cBhvr>
                                    </p:anim>
                                    <p:anim calcmode="lin" valueType="num" by="(#ppt_w*0.50)">
                                      <p:cBhvr additive="repl">
                                        <p:cTn id="112" dur="500" autoRev="1" fill="hold">
                                          <p:stCondLst>
                                            <p:cond delay="0"/>
                                          </p:stCondLst>
                                        </p:cTn>
                                        <p:tgtEl>
                                          <p:spTgt spid="24"/>
                                        </p:tgtEl>
                                        <p:attrNameLst>
                                          <p:attrName>ppt_x</p:attrName>
                                        </p:attrNameLst>
                                      </p:cBhvr>
                                    </p:anim>
                                    <p:anim calcmode="lin" valueType="num" from="(-#ppt_h/2)" to="(#ppt_y)">
                                      <p:cBhvr additive="repl">
                                        <p:cTn id="113" dur="1000" fill="hold">
                                          <p:stCondLst>
                                            <p:cond delay="0"/>
                                          </p:stCondLst>
                                        </p:cTn>
                                        <p:tgtEl>
                                          <p:spTgt spid="24"/>
                                        </p:tgtEl>
                                        <p:attrNameLst>
                                          <p:attrName>ppt_y</p:attrName>
                                        </p:attrNameLst>
                                      </p:cBhvr>
                                    </p:anim>
                                    <p:animRot by="21600000">
                                      <p:cBhvr>
                                        <p:cTn id="114" dur="1000" fill="hold">
                                          <p:stCondLst>
                                            <p:cond delay="0"/>
                                          </p:stCondLst>
                                        </p:cTn>
                                        <p:tgtEl>
                                          <p:spTgt spid="24"/>
                                        </p:tgtEl>
                                        <p:attrNameLst>
                                          <p:attrName>r</p:attrName>
                                        </p:attrNameLst>
                                      </p:cBhvr>
                                    </p:animRot>
                                  </p:childTnLst>
                                </p:cTn>
                              </p:par>
                            </p:childTnLst>
                          </p:cTn>
                        </p:par>
                        <p:par>
                          <p:cTn id="115" dur="indefinite" nodeType="afterEffect" fill="hold">
                            <p:stCondLst>
                              <p:cond delay="2300"/>
                            </p:stCondLst>
                            <p:childTnLst>
                              <p:par>
                                <p:cTn id="116" nodeType="afterEffect" fill="hold" presetClass="entr" presetID="40">
                                  <p:stCondLst>
                                    <p:cond delay="0"/>
                                  </p:stCondLst>
                                  <p:iterate type="lt">
                                    <p:tmAbs val="200"/>
                                  </p:iterate>
                                  <p:childTnLst>
                                    <p:set>
                                      <p:cBhvr>
                                        <p:cTn id="117" dur="1" fill="hold">
                                          <p:stCondLst>
                                            <p:cond delay="0"/>
                                          </p:stCondLst>
                                        </p:cTn>
                                        <p:tgtEl>
                                          <p:spTgt spid="27"/>
                                        </p:tgtEl>
                                        <p:attrNameLst>
                                          <p:attrName>style.visibility</p:attrName>
                                        </p:attrNameLst>
                                      </p:cBhvr>
                                      <p:to>
                                        <p:strVal val="visible"/>
                                      </p:to>
                                    </p:set>
                                    <p:animEffect filter="fade" transition="in">
                                      <p:cBhvr additive="repl">
                                        <p:cTn id="118" dur="2000"/>
                                        <p:tgtEl>
                                          <p:spTgt spid="27"/>
                                        </p:tgtEl>
                                      </p:cBhvr>
                                    </p:animEffect>
                                    <p:anim calcmode="lin" valueType="num">
                                      <p:cBhvr additive="repl">
                                        <p:cTn id="119" dur="2000" fill="hold"/>
                                        <p:tgtEl>
                                          <p:spTgt spid="27"/>
                                        </p:tgtEl>
                                        <p:attrNameLst>
                                          <p:attrName>ppt_x</p:attrName>
                                        </p:attrNameLst>
                                      </p:cBhvr>
                                      <p:tavLst>
                                        <p:tav tm="0">
                                          <p:val>
                                            <p:strVal val="#ppt_x-.1"/>
                                          </p:val>
                                        </p:tav>
                                        <p:tav tm="100000">
                                          <p:val>
                                            <p:strVal val="#ppt_x"/>
                                          </p:val>
                                        </p:tav>
                                      </p:tavLst>
                                    </p:anim>
                                    <p:anim calcmode="lin" valueType="num">
                                      <p:cBhvr additive="repl">
                                        <p:cTn id="120" dur="2000" fill="hold"/>
                                        <p:tgtEl>
                                          <p:spTgt spid="27"/>
                                        </p:tgtEl>
                                        <p:attrNameLst>
                                          <p:attrName>ppt_y</p:attrName>
                                        </p:attrNameLst>
                                      </p:cBhvr>
                                      <p:tavLst>
                                        <p:tav tm="0">
                                          <p:val>
                                            <p:strVal val="#ppt_y"/>
                                          </p:val>
                                        </p:tav>
                                        <p:tav tm="100000">
                                          <p:val>
                                            <p:strVal val="#ppt_y"/>
                                          </p:val>
                                        </p:tav>
                                      </p:tavLst>
                                    </p:anim>
                                  </p:childTnLst>
                                </p:cTn>
                              </p:par>
                              <p:par>
                                <p:cTn id="121" dur="indefinite" nodeType="withEffect" fill="hold" presetClass="entr" presetID="48">
                                  <p:stCondLst>
                                    <p:cond delay="0"/>
                                  </p:stCondLst>
                                  <p:childTnLst>
                                    <p:set>
                                      <p:cBhvr>
                                        <p:cTn id="122" dur="1" fill="hold">
                                          <p:stCondLst>
                                            <p:cond delay="0"/>
                                          </p:stCondLst>
                                        </p:cTn>
                                        <p:tgtEl>
                                          <p:spTgt spid="25"/>
                                        </p:tgtEl>
                                        <p:attrNameLst>
                                          <p:attrName>style.visibility</p:attrName>
                                        </p:attrNameLst>
                                      </p:cBhvr>
                                      <p:to>
                                        <p:strVal val="visible"/>
                                      </p:to>
                                    </p:set>
                                    <p:anim calcmode="lin" valueType="num">
                                      <p:cBhvr additive="repl">
                                        <p:cTn id="123" dur="5000" fill="hold"/>
                                        <p:tgtEl>
                                          <p:spTgt spid="25"/>
                                        </p:tgtEl>
                                        <p:attrNameLst>
                                          <p:attrName>r</p:attrName>
                                        </p:attrNameLst>
                                      </p:cBhvr>
                                      <p:tavLst>
                                        <p:tav tm="0">
                                          <p:val>
                                            <p:strVal val="90"/>
                                          </p:val>
                                        </p:tav>
                                        <p:tav tm="80000">
                                          <p:val>
                                            <p:strVal val="90"/>
                                          </p:val>
                                        </p:tav>
                                        <p:tav tm="80000">
                                          <p:val>
                                            <p:strVal val="90"/>
                                          </p:val>
                                        </p:tav>
                                        <p:tav tm="100000">
                                          <p:val>
                                            <p:strVal val="0"/>
                                          </p:val>
                                        </p:tav>
                                      </p:tavLst>
                                    </p:anim>
                                    <p:anim calcmode="lin" valueType="num">
                                      <p:cBhvr additive="repl">
                                        <p:cTn id="124" dur="5000" fill="hold"/>
                                        <p:tgtEl>
                                          <p:spTgt spid="25"/>
                                        </p:tgtEl>
                                        <p:attrNameLst>
                                          <p:attrName>ppt_x</p:attrName>
                                        </p:attrNameLst>
                                      </p:cBhvr>
                                      <p:tavLst>
                                        <p:tav tm="0">
                                          <p:val>
                                            <p:fltVal val="-1"/>
                                          </p:val>
                                        </p:tav>
                                        <p:tav tm="50000">
                                          <p:val>
                                            <p:fltVal val="0.949999988079071"/>
                                          </p:val>
                                        </p:tav>
                                        <p:tav tm="100000">
                                          <p:val>
                                            <p:strVal val="#ppt_x"/>
                                          </p:val>
                                        </p:tav>
                                      </p:tavLst>
                                    </p:anim>
                                    <p:anim calcmode="lin" valueType="num">
                                      <p:cBhvr additive="repl">
                                        <p:cTn id="125" dur="5000" fill="hold"/>
                                        <p:tgtEl>
                                          <p:spTgt spid="25"/>
                                        </p:tgtEl>
                                        <p:attrNameLst>
                                          <p:attrName>ppt_y</p:attrName>
                                        </p:attrNameLst>
                                      </p:cBhvr>
                                      <p:tavLst>
                                        <p:tav tm="0">
                                          <p:val>
                                            <p:strVal val="#ppt_y"/>
                                          </p:val>
                                        </p:tav>
                                        <p:tav tm="100000">
                                          <p:val>
                                            <p:strVal val="#ppt_y"/>
                                          </p:val>
                                        </p:tav>
                                      </p:tavLst>
                                    </p:anim>
                                    <p:animEffect filter="fade" transition="in">
                                      <p:cBhvr additive="repl">
                                        <p:cTn id="126" dur="5000"/>
                                        <p:tgtEl>
                                          <p:spTgt spid="25"/>
                                        </p:tgtEl>
                                      </p:cBhvr>
                                    </p:animEffect>
                                  </p:childTnLst>
                                </p:cTn>
                              </p:par>
                            </p:childTnLst>
                          </p:cTn>
                        </p:par>
                        <p:par>
                          <p:cTn id="127" dur="indefinite" nodeType="afterEffect" fill="hold">
                            <p:stCondLst>
                              <p:cond delay="7300"/>
                            </p:stCondLst>
                            <p:childTnLst>
                              <p:par>
                                <p:cTn id="128" nodeType="afterEffect" fill="hold" presetClass="entr" presetID="56">
                                  <p:stCondLst>
                                    <p:cond delay="0"/>
                                  </p:stCondLst>
                                  <p:iterate type="lt">
                                    <p:tmAbs val="100"/>
                                  </p:iterate>
                                  <p:childTnLst>
                                    <p:set>
                                      <p:cBhvr>
                                        <p:cTn id="129" dur="1" fill="hold">
                                          <p:stCondLst>
                                            <p:cond delay="0"/>
                                          </p:stCondLst>
                                        </p:cTn>
                                        <p:tgtEl>
                                          <p:spTgt spid="29"/>
                                        </p:tgtEl>
                                        <p:attrNameLst>
                                          <p:attrName>style.visibility</p:attrName>
                                        </p:attrNameLst>
                                      </p:cBhvr>
                                      <p:to>
                                        <p:strVal val="visible"/>
                                      </p:to>
                                    </p:set>
                                    <p:anim calcmode="lin" valueType="num" by="(-#ppt_w*2)">
                                      <p:cBhvr additive="repl">
                                        <p:cTn id="130" dur="500" autoRev="1" fill="hold">
                                          <p:stCondLst>
                                            <p:cond delay="0"/>
                                          </p:stCondLst>
                                        </p:cTn>
                                        <p:tgtEl>
                                          <p:spTgt spid="29"/>
                                        </p:tgtEl>
                                        <p:attrNameLst>
                                          <p:attrName>ppt_w</p:attrName>
                                        </p:attrNameLst>
                                      </p:cBhvr>
                                    </p:anim>
                                    <p:anim calcmode="lin" valueType="num" by="(#ppt_w*0.50)">
                                      <p:cBhvr additive="repl">
                                        <p:cTn id="131" dur="500" autoRev="1" fill="hold">
                                          <p:stCondLst>
                                            <p:cond delay="0"/>
                                          </p:stCondLst>
                                        </p:cTn>
                                        <p:tgtEl>
                                          <p:spTgt spid="29"/>
                                        </p:tgtEl>
                                        <p:attrNameLst>
                                          <p:attrName>ppt_x</p:attrName>
                                        </p:attrNameLst>
                                      </p:cBhvr>
                                    </p:anim>
                                    <p:anim calcmode="lin" valueType="num" from="(-#ppt_h/2)" to="(#ppt_y)">
                                      <p:cBhvr additive="repl">
                                        <p:cTn id="132" dur="1000" fill="hold">
                                          <p:stCondLst>
                                            <p:cond delay="0"/>
                                          </p:stCondLst>
                                        </p:cTn>
                                        <p:tgtEl>
                                          <p:spTgt spid="29"/>
                                        </p:tgtEl>
                                        <p:attrNameLst>
                                          <p:attrName>ppt_y</p:attrName>
                                        </p:attrNameLst>
                                      </p:cBhvr>
                                    </p:anim>
                                    <p:animRot by="21600000">
                                      <p:cBhvr>
                                        <p:cTn id="133" dur="1000" fill="hold">
                                          <p:stCondLst>
                                            <p:cond delay="0"/>
                                          </p:stCondLst>
                                        </p:cTn>
                                        <p:tgtEl>
                                          <p:spTgt spid="29"/>
                                        </p:tgtEl>
                                        <p:attrNameLst>
                                          <p:attrName>r</p:attrName>
                                        </p:attrNameLst>
                                      </p:cBhvr>
                                    </p:animRot>
                                  </p:childTnLst>
                                </p:cTn>
                              </p:par>
                            </p:childTnLst>
                          </p:cTn>
                        </p:par>
                        <p:par>
                          <p:cTn id="134" dur="indefinite" nodeType="afterEffect" fill="hold">
                            <p:stCondLst>
                              <p:cond delay="8500"/>
                            </p:stCondLst>
                            <p:childTnLst>
                              <p:par>
                                <p:cTn id="135" dur="indefinite" nodeType="afterEffect" fill="hold" presetClass="entr" presetID="20">
                                  <p:stCondLst>
                                    <p:cond delay="0"/>
                                  </p:stCondLst>
                                  <p:childTnLst>
                                    <p:set>
                                      <p:cBhvr>
                                        <p:cTn id="136" dur="1" fill="hold">
                                          <p:stCondLst>
                                            <p:cond delay="0"/>
                                          </p:stCondLst>
                                        </p:cTn>
                                        <p:tgtEl>
                                          <p:spTgt spid="28"/>
                                        </p:tgtEl>
                                        <p:attrNameLst>
                                          <p:attrName>style.visibility</p:attrName>
                                        </p:attrNameLst>
                                      </p:cBhvr>
                                      <p:to>
                                        <p:strVal val="visible"/>
                                      </p:to>
                                    </p:set>
                                    <p:animEffect filter="wedge" transition="in">
                                      <p:cBhvr additive="repl">
                                        <p:cTn id="137" dur="2000"/>
                                        <p:tgtEl>
                                          <p:spTgt spid="28"/>
                                        </p:tgtEl>
                                      </p:cBhvr>
                                    </p:animEffect>
                                  </p:childTnLst>
                                </p:cTn>
                              </p:par>
                              <p:par>
                                <p:cTn id="138" dur="indefinite" nodeType="withEffect" fill="hold" presetClass="entr" presetID="20">
                                  <p:stCondLst>
                                    <p:cond delay="0"/>
                                  </p:stCondLst>
                                  <p:childTnLst>
                                    <p:set>
                                      <p:cBhvr>
                                        <p:cTn id="139" dur="1" fill="hold">
                                          <p:stCondLst>
                                            <p:cond delay="0"/>
                                          </p:stCondLst>
                                        </p:cTn>
                                        <p:tgtEl>
                                          <p:spTgt spid="26"/>
                                        </p:tgtEl>
                                        <p:attrNameLst>
                                          <p:attrName>style.visibility</p:attrName>
                                        </p:attrNameLst>
                                      </p:cBhvr>
                                      <p:to>
                                        <p:strVal val="visible"/>
                                      </p:to>
                                    </p:set>
                                    <p:animEffect filter="wedge" transition="in">
                                      <p:cBhvr additive="repl">
                                        <p:cTn id="140" dur="2000"/>
                                        <p:tgtEl>
                                          <p:spTgt spid="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30" name=""/>
          <p:cNvSpPr/>
          <p:nvPr/>
        </p:nvSpPr>
        <p:spPr>
          <a:xfrm>
            <a:off x="457200" y="274680"/>
            <a:ext cx="8229600" cy="1143000"/>
          </a:xfrm>
          <a:prstGeom prst="rect">
            <a:avLst/>
          </a:prstGeom>
          <a:noFill/>
          <a:ln w="0">
            <a:noFill/>
          </a:ln>
        </p:spPr>
        <p:style>
          <a:lnRef idx="0"/>
          <a:fillRef idx="0"/>
          <a:effectRef idx="0"/>
          <a:fontRef idx="minor"/>
        </p:style>
        <p:txBody>
          <a:bodyPr anchor="ctr">
            <a:noAutofit/>
          </a:bodyPr>
          <a:p>
            <a:pPr algn="ctr">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US" sz="4000" strike="noStrike" u="none">
                <a:solidFill>
                  <a:srgbClr val="ff0066"/>
                </a:solidFill>
                <a:effectLst/>
                <a:uFillTx/>
                <a:latin typeface="Arial"/>
              </a:rPr>
              <a:t>Children write letters to </a:t>
            </a:r>
            <a:br>
              <a:rPr sz="4000"/>
            </a:br>
            <a:r>
              <a:rPr b="1" lang="en-US" sz="4000" strike="noStrike" u="none">
                <a:solidFill>
                  <a:srgbClr val="ff0066"/>
                </a:solidFill>
                <a:effectLst/>
                <a:uFillTx/>
                <a:latin typeface="Arial"/>
              </a:rPr>
              <a:t>Santa Claus</a:t>
            </a:r>
            <a:endParaRPr b="0" lang="el-GR" sz="4000" strike="noStrike" u="none">
              <a:solidFill>
                <a:srgbClr val="000000"/>
              </a:solidFill>
              <a:effectLst/>
              <a:uFillTx/>
              <a:latin typeface="Arial"/>
            </a:endParaRPr>
          </a:p>
        </p:txBody>
      </p:sp>
      <p:pic>
        <p:nvPicPr>
          <p:cNvPr id="31" name="" descr=""/>
          <p:cNvPicPr/>
          <p:nvPr/>
        </p:nvPicPr>
        <p:blipFill>
          <a:blip r:embed="rId2"/>
          <a:stretch/>
        </p:blipFill>
        <p:spPr>
          <a:xfrm>
            <a:off x="1979640" y="1530360"/>
            <a:ext cx="5183280" cy="5183280"/>
          </a:xfrm>
          <a:prstGeom prst="rect">
            <a:avLst/>
          </a:prstGeom>
          <a:noFill/>
          <a:ln w="0">
            <a:noFill/>
          </a:ln>
        </p:spPr>
      </p:pic>
    </p:spTree>
  </p:cSld>
  <p:timing>
    <p:tnLst>
      <p:par>
        <p:cTn id="141" dur="indefinite" restart="never" nodeType="tmRoot">
          <p:childTnLst>
            <p:seq>
              <p:cTn id="142" dur="indefinite" nodeType="mainSeq">
                <p:childTnLst>
                  <p:par>
                    <p:cTn id="143" dur="indefinite" nodeType="clickEffect" fill="hold">
                      <p:stCondLst>
                        <p:cond delay="0"/>
                      </p:stCondLst>
                      <p:childTnLst>
                        <p:par>
                          <p:cTn id="144" dur="indefinite" nodeType="withEffect" fill="hold">
                            <p:stCondLst>
                              <p:cond delay="0"/>
                            </p:stCondLst>
                            <p:childTnLst>
                              <p:par>
                                <p:cTn id="145" dur="indefinite" nodeType="afterEffect" fill="hold" presetClass="entr" presetID="43">
                                  <p:stCondLst>
                                    <p:cond delay="0"/>
                                  </p:stCondLst>
                                  <p:childTnLst>
                                    <p:set>
                                      <p:cBhvr>
                                        <p:cTn id="146" dur="1" fill="hold">
                                          <p:stCondLst>
                                            <p:cond delay="0"/>
                                          </p:stCondLst>
                                        </p:cTn>
                                        <p:tgtEl>
                                          <p:spTgt spid="31"/>
                                        </p:tgtEl>
                                        <p:attrNameLst>
                                          <p:attrName>style.visibility</p:attrName>
                                        </p:attrNameLst>
                                      </p:cBhvr>
                                      <p:to>
                                        <p:strVal val="visible"/>
                                      </p:to>
                                    </p:set>
                                    <p:animEffect filter="fade" transition="in">
                                      <p:cBhvr additive="repl">
                                        <p:cTn id="147" dur="200"/>
                                        <p:tgtEl>
                                          <p:spTgt spid="31"/>
                                        </p:tgtEl>
                                      </p:cBhvr>
                                    </p:animEffect>
                                    <p:anim calcmode="lin" valueType="num">
                                      <p:cBhvr additive="repl">
                                        <p:cTn id="148" dur="800" fill="hold"/>
                                        <p:tgtEl>
                                          <p:spTgt spid="31"/>
                                        </p:tgtEl>
                                        <p:attrNameLst>
                                          <p:attrName>ppt_x</p:attrName>
                                        </p:attrNameLst>
                                      </p:cBhvr>
                                      <p:tavLst>
                                        <p:tav tm="0">
                                          <p:val>
                                            <p:strVal val="#ppt_x"/>
                                          </p:val>
                                        </p:tav>
                                        <p:tav tm="100000">
                                          <p:val>
                                            <p:strVal val="#ppt_x"/>
                                          </p:val>
                                        </p:tav>
                                      </p:tavLst>
                                    </p:anim>
                                    <p:anim calcmode="lin" valueType="num">
                                      <p:cBhvr additive="repl">
                                        <p:cTn id="149" dur="800" fill="hold"/>
                                        <p:tgtEl>
                                          <p:spTgt spid="31"/>
                                        </p:tgtEl>
                                        <p:attrNameLst>
                                          <p:attrName>ppt_y</p:attrName>
                                        </p:attrNameLst>
                                      </p:cBhvr>
                                      <p:tavLst>
                                        <p:tav tm="0">
                                          <p:val>
                                            <p:strVal val="#ppt_y+0.31"/>
                                          </p:val>
                                        </p:tav>
                                        <p:tav tm="100000">
                                          <p:val>
                                            <p:strVal val="#ppt_y+0.31"/>
                                          </p:val>
                                        </p:tav>
                                      </p:tavLst>
                                    </p:anim>
                                    <p:anim calcmode="lin" valueType="num">
                                      <p:cBhvr additive="repl">
                                        <p:cTn id="150" dur="1200" fill="hold">
                                          <p:stCondLst>
                                            <p:cond delay="800"/>
                                          </p:stCondLst>
                                        </p:cTn>
                                        <p:tgtEl>
                                          <p:spTgt spid="3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additive="repl">
                                        <p:cTn id="151" dur="1200" fill="hold">
                                          <p:stCondLst>
                                            <p:cond delay="800"/>
                                          </p:stCondLst>
                                        </p:cTn>
                                        <p:tgtEl>
                                          <p:spTgt spid="3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32" name=""/>
          <p:cNvSpPr/>
          <p:nvPr/>
        </p:nvSpPr>
        <p:spPr>
          <a:xfrm>
            <a:off x="468360" y="0"/>
            <a:ext cx="8229600" cy="1143000"/>
          </a:xfrm>
          <a:prstGeom prst="rect">
            <a:avLst/>
          </a:prstGeom>
          <a:noFill/>
          <a:ln w="0">
            <a:noFill/>
          </a:ln>
        </p:spPr>
        <p:style>
          <a:lnRef idx="0"/>
          <a:fillRef idx="0"/>
          <a:effectRef idx="0"/>
          <a:fontRef idx="minor"/>
        </p:style>
        <p:txBody>
          <a:bodyPr anchor="ctr">
            <a:noAutofit/>
          </a:bodyPr>
          <a:p>
            <a:pPr algn="ctr">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i="1" lang="en-US" sz="4000" strike="noStrike" u="none">
                <a:solidFill>
                  <a:srgbClr val="ff3300"/>
                </a:solidFill>
                <a:effectLst/>
                <a:uFillTx/>
                <a:latin typeface="Arial"/>
              </a:rPr>
              <a:t>asking</a:t>
            </a:r>
            <a:r>
              <a:rPr b="1" i="1" lang="en-US" sz="4400" strike="noStrike" u="none">
                <a:solidFill>
                  <a:srgbClr val="ff3300"/>
                </a:solidFill>
                <a:effectLst/>
                <a:uFillTx/>
                <a:latin typeface="Arial"/>
              </a:rPr>
              <a:t> him for</a:t>
            </a:r>
            <a:r>
              <a:rPr b="0" i="1" lang="en-US" sz="4400" strike="noStrike" u="none">
                <a:solidFill>
                  <a:srgbClr val="ff3300"/>
                </a:solidFill>
                <a:effectLst/>
                <a:uFillTx/>
                <a:latin typeface="Arial"/>
              </a:rPr>
              <a:t>…</a:t>
            </a:r>
            <a:endParaRPr b="0" lang="el-GR" sz="4400" strike="noStrike" u="none">
              <a:solidFill>
                <a:srgbClr val="000000"/>
              </a:solidFill>
              <a:effectLst/>
              <a:uFillTx/>
              <a:latin typeface="Arial"/>
            </a:endParaRPr>
          </a:p>
        </p:txBody>
      </p:sp>
      <p:sp>
        <p:nvSpPr>
          <p:cNvPr id="33" name=""/>
          <p:cNvSpPr/>
          <p:nvPr/>
        </p:nvSpPr>
        <p:spPr>
          <a:xfrm>
            <a:off x="1692360" y="1557360"/>
            <a:ext cx="2530440" cy="749160"/>
          </a:xfrm>
          <a:prstGeom prst="rect">
            <a:avLst/>
          </a:prstGeom>
          <a:noFill/>
          <a:ln w="0">
            <a:noFill/>
          </a:ln>
        </p:spPr>
        <p:style>
          <a:lnRef idx="0"/>
          <a:fillRef idx="0"/>
          <a:effectRef idx="0"/>
          <a:fontRef idx="minor"/>
        </p:style>
        <p:txBody>
          <a:bodyPr anchor="t">
            <a:noAutofit/>
          </a:bodyPr>
          <a:p>
            <a:pPr marL="343080" indent="-343080">
              <a:lnSpc>
                <a:spcPct val="100000"/>
              </a:lnSpc>
              <a:spcBef>
                <a:spcPts val="814"/>
              </a:spcBef>
              <a:spcAft>
                <a:spcPts val="11"/>
              </a:spcAft>
              <a:buClr>
                <a:srgbClr val="ff3300"/>
              </a:buClr>
              <a:buFont typeface="Berlin Sans FB Demi"/>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US" sz="3200" strike="noStrike" u="none">
                <a:solidFill>
                  <a:srgbClr val="ff3300"/>
                </a:solidFill>
                <a:effectLst/>
                <a:uFillTx/>
                <a:latin typeface="Berlin Sans FB Demi"/>
              </a:rPr>
              <a:t>Presents…</a:t>
            </a:r>
            <a:endParaRPr b="0" lang="el-GR" sz="3200" strike="noStrike" u="none">
              <a:solidFill>
                <a:srgbClr val="000000"/>
              </a:solidFill>
              <a:effectLst/>
              <a:uFillTx/>
              <a:latin typeface="Arial"/>
            </a:endParaRPr>
          </a:p>
        </p:txBody>
      </p:sp>
      <p:pic>
        <p:nvPicPr>
          <p:cNvPr id="34" name="" descr=""/>
          <p:cNvPicPr/>
          <p:nvPr/>
        </p:nvPicPr>
        <p:blipFill>
          <a:blip r:embed="rId2"/>
          <a:stretch/>
        </p:blipFill>
        <p:spPr>
          <a:xfrm>
            <a:off x="4788000" y="1125360"/>
            <a:ext cx="1928880" cy="2148120"/>
          </a:xfrm>
          <a:prstGeom prst="rect">
            <a:avLst/>
          </a:prstGeom>
          <a:noFill/>
          <a:ln w="0">
            <a:noFill/>
          </a:ln>
        </p:spPr>
      </p:pic>
      <p:sp>
        <p:nvSpPr>
          <p:cNvPr id="35" name=""/>
          <p:cNvSpPr/>
          <p:nvPr/>
        </p:nvSpPr>
        <p:spPr>
          <a:xfrm>
            <a:off x="395280" y="3213000"/>
            <a:ext cx="216072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14"/>
              </a:spcBef>
              <a:spcAft>
                <a:spcPts val="11"/>
              </a:spcAft>
              <a:buClr>
                <a:srgbClr val="ff3300"/>
              </a:buClr>
              <a:buFont typeface="Berlin Sans FB Demi"/>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US" sz="3200" strike="noStrike" u="none">
                <a:solidFill>
                  <a:srgbClr val="ff3300"/>
                </a:solidFill>
                <a:effectLst/>
                <a:uFillTx/>
                <a:latin typeface="Berlin Sans FB Demi"/>
              </a:rPr>
              <a:t>Love…</a:t>
            </a:r>
            <a:endParaRPr b="0" lang="el-GR" sz="3200" strike="noStrike" u="none">
              <a:solidFill>
                <a:srgbClr val="000000"/>
              </a:solidFill>
              <a:effectLst/>
              <a:uFillTx/>
              <a:latin typeface="Arial"/>
            </a:endParaRPr>
          </a:p>
        </p:txBody>
      </p:sp>
      <p:pic>
        <p:nvPicPr>
          <p:cNvPr id="36" name="" descr=""/>
          <p:cNvPicPr/>
          <p:nvPr/>
        </p:nvPicPr>
        <p:blipFill>
          <a:blip r:embed="rId3"/>
          <a:stretch/>
        </p:blipFill>
        <p:spPr>
          <a:xfrm>
            <a:off x="2268360" y="2565360"/>
            <a:ext cx="1630440" cy="1860480"/>
          </a:xfrm>
          <a:prstGeom prst="rect">
            <a:avLst/>
          </a:prstGeom>
          <a:noFill/>
          <a:ln w="0">
            <a:noFill/>
          </a:ln>
        </p:spPr>
      </p:pic>
      <p:sp>
        <p:nvSpPr>
          <p:cNvPr id="37" name=""/>
          <p:cNvSpPr/>
          <p:nvPr/>
        </p:nvSpPr>
        <p:spPr>
          <a:xfrm flipV="1" rot="10740000">
            <a:off x="468000" y="5444640"/>
            <a:ext cx="187164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14"/>
              </a:spcBef>
              <a:spcAft>
                <a:spcPts val="11"/>
              </a:spcAft>
              <a:buClr>
                <a:srgbClr val="ff3300"/>
              </a:buClr>
              <a:buFont typeface="Berlin Sans FB Demi"/>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US" sz="3200" strike="noStrike" u="none">
                <a:solidFill>
                  <a:srgbClr val="ff3300"/>
                </a:solidFill>
                <a:effectLst/>
                <a:uFillTx/>
                <a:latin typeface="Berlin Sans FB Demi"/>
              </a:rPr>
              <a:t>Food…</a:t>
            </a:r>
            <a:endParaRPr b="0" lang="el-GR" sz="3200" strike="noStrike" u="none">
              <a:solidFill>
                <a:srgbClr val="000000"/>
              </a:solidFill>
              <a:effectLst/>
              <a:uFillTx/>
              <a:latin typeface="Arial"/>
            </a:endParaRPr>
          </a:p>
        </p:txBody>
      </p:sp>
      <p:pic>
        <p:nvPicPr>
          <p:cNvPr id="38" name="" descr=""/>
          <p:cNvPicPr/>
          <p:nvPr/>
        </p:nvPicPr>
        <p:blipFill>
          <a:blip r:embed="rId4"/>
          <a:stretch/>
        </p:blipFill>
        <p:spPr>
          <a:xfrm>
            <a:off x="2556000" y="4797360"/>
            <a:ext cx="1838160" cy="1838520"/>
          </a:xfrm>
          <a:prstGeom prst="rect">
            <a:avLst/>
          </a:prstGeom>
          <a:noFill/>
          <a:ln w="0">
            <a:noFill/>
          </a:ln>
        </p:spPr>
      </p:pic>
      <p:sp>
        <p:nvSpPr>
          <p:cNvPr id="39" name=""/>
          <p:cNvSpPr/>
          <p:nvPr/>
        </p:nvSpPr>
        <p:spPr>
          <a:xfrm>
            <a:off x="4718160" y="3900600"/>
            <a:ext cx="2133720" cy="5817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814"/>
              </a:spcBef>
              <a:spcAft>
                <a:spcPts val="11"/>
              </a:spcAft>
              <a:buClr>
                <a:srgbClr val="ff3300"/>
              </a:buClr>
              <a:buFont typeface="Berlin Sans FB Demi"/>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US" sz="3200" strike="noStrike" u="none">
                <a:solidFill>
                  <a:srgbClr val="ff3300"/>
                </a:solidFill>
                <a:effectLst/>
                <a:uFillTx/>
                <a:latin typeface="Berlin Sans FB Demi"/>
              </a:rPr>
              <a:t>A home…</a:t>
            </a:r>
            <a:endParaRPr b="0" lang="el-GR" sz="3200" strike="noStrike" u="none">
              <a:solidFill>
                <a:srgbClr val="000000"/>
              </a:solidFill>
              <a:effectLst/>
              <a:uFillTx/>
              <a:latin typeface="Arial"/>
            </a:endParaRPr>
          </a:p>
        </p:txBody>
      </p:sp>
      <p:pic>
        <p:nvPicPr>
          <p:cNvPr id="40" name="" descr=""/>
          <p:cNvPicPr/>
          <p:nvPr/>
        </p:nvPicPr>
        <p:blipFill>
          <a:blip r:embed="rId5"/>
          <a:stretch/>
        </p:blipFill>
        <p:spPr>
          <a:xfrm>
            <a:off x="6877080" y="3357720"/>
            <a:ext cx="1905120" cy="1904760"/>
          </a:xfrm>
          <a:prstGeom prst="rect">
            <a:avLst/>
          </a:prstGeom>
          <a:noFill/>
          <a:ln w="0">
            <a:noFill/>
          </a:ln>
        </p:spPr>
      </p:pic>
    </p:spTree>
  </p:cSld>
  <p:timing>
    <p:tnLst>
      <p:par>
        <p:cTn id="152" dur="indefinite" restart="never" nodeType="tmRoot">
          <p:childTnLst>
            <p:seq>
              <p:cTn id="153" dur="indefinite" nodeType="mainSeq">
                <p:childTnLst>
                  <p:par>
                    <p:cTn id="154" dur="indefinite" nodeType="clickEffect" fill="hold">
                      <p:stCondLst>
                        <p:cond delay="0"/>
                      </p:stCondLst>
                      <p:childTnLst>
                        <p:par>
                          <p:cTn id="155" dur="indefinite" nodeType="withEffect" fill="hold">
                            <p:stCondLst>
                              <p:cond delay="0"/>
                            </p:stCondLst>
                            <p:childTnLst>
                              <p:par>
                                <p:cTn id="156" dur="indefinite" nodeType="withEffect" fill="hold" presetClass="entr" presetID="49">
                                  <p:stCondLst>
                                    <p:cond delay="0"/>
                                  </p:stCondLst>
                                  <p:childTnLst>
                                    <p:set>
                                      <p:cBhvr>
                                        <p:cTn id="157" dur="1" fill="hold">
                                          <p:stCondLst>
                                            <p:cond delay="0"/>
                                          </p:stCondLst>
                                        </p:cTn>
                                        <p:tgtEl>
                                          <p:spTgt spid="32"/>
                                        </p:tgtEl>
                                        <p:attrNameLst>
                                          <p:attrName>style.visibility</p:attrName>
                                        </p:attrNameLst>
                                      </p:cBhvr>
                                      <p:to>
                                        <p:strVal val="visible"/>
                                      </p:to>
                                    </p:set>
                                    <p:anim calcmode="lin" valueType="num">
                                      <p:cBhvr additive="repl">
                                        <p:cTn id="158" dur="2000" fill="hold"/>
                                        <p:tgtEl>
                                          <p:spTgt spid="32"/>
                                        </p:tgtEl>
                                        <p:attrNameLst>
                                          <p:attrName>ppt_w</p:attrName>
                                        </p:attrNameLst>
                                      </p:cBhvr>
                                      <p:tavLst>
                                        <p:tav tm="0">
                                          <p:val>
                                            <p:fltVal val="0"/>
                                          </p:val>
                                        </p:tav>
                                        <p:tav tm="100000">
                                          <p:val>
                                            <p:strVal val="#ppt_w"/>
                                          </p:val>
                                        </p:tav>
                                      </p:tavLst>
                                    </p:anim>
                                    <p:anim calcmode="lin" valueType="num">
                                      <p:cBhvr additive="repl">
                                        <p:cTn id="159" dur="2000" fill="hold"/>
                                        <p:tgtEl>
                                          <p:spTgt spid="32"/>
                                        </p:tgtEl>
                                        <p:attrNameLst>
                                          <p:attrName>ppt_h</p:attrName>
                                        </p:attrNameLst>
                                      </p:cBhvr>
                                      <p:tavLst>
                                        <p:tav tm="0">
                                          <p:val>
                                            <p:fltVal val="0"/>
                                          </p:val>
                                        </p:tav>
                                        <p:tav tm="100000">
                                          <p:val>
                                            <p:strVal val="#ppt_h"/>
                                          </p:val>
                                        </p:tav>
                                      </p:tavLst>
                                    </p:anim>
                                    <p:anim calcmode="lin" valueType="num">
                                      <p:cBhvr additive="repl">
                                        <p:cTn id="160" dur="2000" fill="hold"/>
                                        <p:tgtEl>
                                          <p:spTgt spid="32"/>
                                        </p:tgtEl>
                                        <p:attrNameLst>
                                          <p:attrName>r</p:attrName>
                                        </p:attrNameLst>
                                      </p:cBhvr>
                                      <p:tavLst>
                                        <p:tav tm="0">
                                          <p:val>
                                            <p:strVal val="360"/>
                                          </p:val>
                                        </p:tav>
                                        <p:tav tm="100000">
                                          <p:val>
                                            <p:strVal val="0"/>
                                          </p:val>
                                        </p:tav>
                                      </p:tavLst>
                                    </p:anim>
                                    <p:animEffect filter="fade" transition="in">
                                      <p:cBhvr additive="repl">
                                        <p:cTn id="161" dur="2000"/>
                                        <p:tgtEl>
                                          <p:spTgt spid="32"/>
                                        </p:tgtEl>
                                      </p:cBhvr>
                                    </p:animEffect>
                                  </p:childTnLst>
                                </p:cTn>
                              </p:par>
                            </p:childTnLst>
                          </p:cTn>
                        </p:par>
                        <p:par>
                          <p:cTn id="162" dur="indefinite" nodeType="afterEffect" fill="hold">
                            <p:stCondLst>
                              <p:cond delay="2000"/>
                            </p:stCondLst>
                            <p:childTnLst>
                              <p:par>
                                <p:cTn id="163" nodeType="afterEffect" fill="hold" presetClass="entr" presetID="27">
                                  <p:stCondLst>
                                    <p:cond delay="0"/>
                                  </p:stCondLst>
                                  <p:iterate type="lt">
                                    <p:tmAbs val="250"/>
                                  </p:iterate>
                                  <p:childTnLst>
                                    <p:set>
                                      <p:cBhvr>
                                        <p:cTn id="164" dur="1" fill="hold">
                                          <p:stCondLst>
                                            <p:cond delay="0"/>
                                          </p:stCondLst>
                                        </p:cTn>
                                        <p:tgtEl>
                                          <p:spTgt spid="33">
                                            <p:txEl>
                                              <p:pRg st="0" end="0"/>
                                            </p:txEl>
                                          </p:spTgt>
                                        </p:tgtEl>
                                        <p:attrNameLst>
                                          <p:attrName>style.visibility</p:attrName>
                                        </p:attrNameLst>
                                      </p:cBhvr>
                                      <p:to>
                                        <p:strVal val="visible"/>
                                      </p:to>
                                    </p:set>
                                    <p:anim calcmode="discrete" valueType="clr">
                                      <p:cBhvr additive="repl">
                                        <p:cTn id="165" dur="500"/>
                                        <p:tgtEl>
                                          <p:spTgt spid="33">
                                            <p:txEl>
                                              <p:pRg st="0" end="0"/>
                                            </p:txEl>
                                          </p:spTgt>
                                        </p:tgtEl>
                                        <p:attrNameLst>
                                          <p:attrName>style.color</p:attrName>
                                        </p:attrNameLst>
                                      </p:cBhvr>
                                      <p:tavLst>
                                        <p:tav tm="0">
                                          <p:val>
                                            <p:strVal val="rgb(0,51,51)"/>
                                          </p:val>
                                        </p:tav>
                                        <p:tav tm="50000">
                                          <p:val>
                                            <p:strVal val="rgb(0,-103,0)"/>
                                          </p:val>
                                        </p:tav>
                                      </p:tavLst>
                                    </p:anim>
                                    <p:anim calcmode="discrete" valueType="clr">
                                      <p:cBhvr additive="repl">
                                        <p:cTn id="166" dur="500"/>
                                        <p:tgtEl>
                                          <p:spTgt spid="33">
                                            <p:txEl>
                                              <p:pRg st="0" end="0"/>
                                            </p:txEl>
                                          </p:spTgt>
                                        </p:tgtEl>
                                        <p:attrNameLst>
                                          <p:attrName>fillcolor</p:attrName>
                                        </p:attrNameLst>
                                      </p:cBhvr>
                                      <p:tavLst>
                                        <p:tav tm="0">
                                          <p:val>
                                            <p:strVal val="rgb(0,51,51)"/>
                                          </p:val>
                                        </p:tav>
                                        <p:tav tm="50000">
                                          <p:val>
                                            <p:strVal val="rgb(0,-103,0)"/>
                                          </p:val>
                                        </p:tav>
                                      </p:tavLst>
                                    </p:anim>
                                    <p:set>
                                      <p:cBhvr>
                                        <p:cTn id="167" dur="500"/>
                                        <p:tgtEl>
                                          <p:spTgt spid="33">
                                            <p:txEl>
                                              <p:pRg st="0" end="0"/>
                                            </p:txEl>
                                          </p:spTgt>
                                        </p:tgtEl>
                                        <p:attrNameLst>
                                          <p:attrName>fill.type</p:attrName>
                                        </p:attrNameLst>
                                      </p:cBhvr>
                                      <p:to>
                                        <p:strVal val="solid"/>
                                      </p:to>
                                    </p:set>
                                  </p:childTnLst>
                                </p:cTn>
                              </p:par>
                            </p:childTnLst>
                          </p:cTn>
                        </p:par>
                        <p:par>
                          <p:cTn id="168" dur="indefinite" nodeType="afterEffect" fill="hold">
                            <p:stCondLst>
                              <p:cond delay="4500"/>
                            </p:stCondLst>
                            <p:childTnLst>
                              <p:par>
                                <p:cTn id="169" dur="indefinite" nodeType="afterEffect" fill="hold" presetClass="entr" presetID="53">
                                  <p:stCondLst>
                                    <p:cond delay="0"/>
                                  </p:stCondLst>
                                  <p:childTnLst>
                                    <p:set>
                                      <p:cBhvr>
                                        <p:cTn id="170" dur="1" fill="hold">
                                          <p:stCondLst>
                                            <p:cond delay="0"/>
                                          </p:stCondLst>
                                        </p:cTn>
                                        <p:tgtEl>
                                          <p:spTgt spid="34"/>
                                        </p:tgtEl>
                                        <p:attrNameLst>
                                          <p:attrName>style.visibility</p:attrName>
                                        </p:attrNameLst>
                                      </p:cBhvr>
                                      <p:to>
                                        <p:strVal val="visible"/>
                                      </p:to>
                                    </p:set>
                                    <p:anim calcmode="lin" valueType="num">
                                      <p:cBhvr additive="repl">
                                        <p:cTn id="171" dur="2000" fill="hold"/>
                                        <p:tgtEl>
                                          <p:spTgt spid="34"/>
                                        </p:tgtEl>
                                        <p:attrNameLst>
                                          <p:attrName>ppt_w</p:attrName>
                                        </p:attrNameLst>
                                      </p:cBhvr>
                                      <p:tavLst>
                                        <p:tav tm="0">
                                          <p:val>
                                            <p:fltVal val="0"/>
                                          </p:val>
                                        </p:tav>
                                        <p:tav tm="100000">
                                          <p:val>
                                            <p:strVal val="#ppt_w"/>
                                          </p:val>
                                        </p:tav>
                                      </p:tavLst>
                                    </p:anim>
                                    <p:anim calcmode="lin" valueType="num">
                                      <p:cBhvr additive="repl">
                                        <p:cTn id="172" dur="2000" fill="hold"/>
                                        <p:tgtEl>
                                          <p:spTgt spid="34"/>
                                        </p:tgtEl>
                                        <p:attrNameLst>
                                          <p:attrName>ppt_h</p:attrName>
                                        </p:attrNameLst>
                                      </p:cBhvr>
                                      <p:tavLst>
                                        <p:tav tm="0">
                                          <p:val>
                                            <p:fltVal val="0"/>
                                          </p:val>
                                        </p:tav>
                                        <p:tav tm="100000">
                                          <p:val>
                                            <p:strVal val="#ppt_h"/>
                                          </p:val>
                                        </p:tav>
                                      </p:tavLst>
                                    </p:anim>
                                    <p:animEffect filter="fade" transition="in">
                                      <p:cBhvr additive="repl">
                                        <p:cTn id="173" dur="2000"/>
                                        <p:tgtEl>
                                          <p:spTgt spid="34"/>
                                        </p:tgtEl>
                                      </p:cBhvr>
                                    </p:animEffect>
                                  </p:childTnLst>
                                </p:cTn>
                              </p:par>
                            </p:childTnLst>
                          </p:cTn>
                        </p:par>
                        <p:par>
                          <p:cTn id="174" dur="indefinite" nodeType="afterEffect" fill="hold">
                            <p:stCondLst>
                              <p:cond delay="6500"/>
                            </p:stCondLst>
                            <p:childTnLst>
                              <p:par>
                                <p:cTn id="175" dur="indefinite" nodeType="afterEffect" fill="hold" presetClass="entr" presetID="20">
                                  <p:stCondLst>
                                    <p:cond delay="0"/>
                                  </p:stCondLst>
                                  <p:childTnLst>
                                    <p:set>
                                      <p:cBhvr>
                                        <p:cTn id="176" dur="1" fill="hold">
                                          <p:stCondLst>
                                            <p:cond delay="0"/>
                                          </p:stCondLst>
                                        </p:cTn>
                                        <p:tgtEl>
                                          <p:spTgt spid="35"/>
                                        </p:tgtEl>
                                        <p:attrNameLst>
                                          <p:attrName>style.visibility</p:attrName>
                                        </p:attrNameLst>
                                      </p:cBhvr>
                                      <p:to>
                                        <p:strVal val="visible"/>
                                      </p:to>
                                    </p:set>
                                    <p:animEffect filter="wedge" transition="in">
                                      <p:cBhvr additive="repl">
                                        <p:cTn id="177" dur="2000"/>
                                        <p:tgtEl>
                                          <p:spTgt spid="35"/>
                                        </p:tgtEl>
                                      </p:cBhvr>
                                    </p:animEffect>
                                  </p:childTnLst>
                                </p:cTn>
                              </p:par>
                            </p:childTnLst>
                          </p:cTn>
                        </p:par>
                        <p:par>
                          <p:cTn id="178" dur="indefinite" nodeType="afterEffect" fill="hold">
                            <p:stCondLst>
                              <p:cond delay="8500"/>
                            </p:stCondLst>
                            <p:childTnLst>
                              <p:par>
                                <p:cTn id="179" dur="indefinite" nodeType="afterEffect" fill="hold" presetClass="entr" presetID="25">
                                  <p:stCondLst>
                                    <p:cond delay="0"/>
                                  </p:stCondLst>
                                  <p:childTnLst>
                                    <p:set>
                                      <p:cBhvr>
                                        <p:cTn id="180" dur="1" fill="hold">
                                          <p:stCondLst>
                                            <p:cond delay="0"/>
                                          </p:stCondLst>
                                        </p:cTn>
                                        <p:tgtEl>
                                          <p:spTgt spid="36"/>
                                        </p:tgtEl>
                                        <p:attrNameLst>
                                          <p:attrName>style.visibility</p:attrName>
                                        </p:attrNameLst>
                                      </p:cBhvr>
                                      <p:to>
                                        <p:strVal val="visible"/>
                                      </p:to>
                                    </p:set>
                                    <p:anim calcmode="lin" valueType="num">
                                      <p:cBhvr additive="repl">
                                        <p:cTn id="181" dur="500" fill="hold">
                                          <p:stCondLst>
                                            <p:cond delay="0"/>
                                          </p:stCondLst>
                                        </p:cTn>
                                        <p:tgtEl>
                                          <p:spTgt spid="36"/>
                                        </p:tgtEl>
                                        <p:attrNameLst>
                                          <p:attrName>r</p:attrName>
                                        </p:attrNameLst>
                                      </p:cBhvr>
                                      <p:tavLst>
                                        <p:tav tm="0">
                                          <p:val>
                                            <p:strVal val="-90"/>
                                          </p:val>
                                        </p:tav>
                                        <p:tav tm="100000">
                                          <p:val>
                                            <p:strVal val="0"/>
                                          </p:val>
                                        </p:tav>
                                      </p:tavLst>
                                    </p:anim>
                                    <p:anim calcmode="lin" valueType="num">
                                      <p:cBhvr additive="repl">
                                        <p:cTn id="182" dur="5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additive="repl">
                                        <p:cTn id="183" dur="5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additive="repl">
                                        <p:cTn id="184" dur="1000" fill="hold"/>
                                        <p:tgtEl>
                                          <p:spTgt spid="36"/>
                                        </p:tgtEl>
                                        <p:attrNameLst>
                                          <p:attrName>ppt_h</p:attrName>
                                        </p:attrNameLst>
                                      </p:cBhvr>
                                      <p:tavLst>
                                        <p:tav tm="0">
                                          <p:val>
                                            <p:strVal val="#ppt_h"/>
                                          </p:val>
                                        </p:tav>
                                        <p:tav tm="100000">
                                          <p:val>
                                            <p:strVal val="#ppt_h"/>
                                          </p:val>
                                        </p:tav>
                                      </p:tavLst>
                                    </p:anim>
                                    <p:anim calcmode="lin" valueType="num">
                                      <p:cBhvr additive="repl">
                                        <p:cTn id="185" dur="5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additive="repl">
                                        <p:cTn id="186" dur="5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additive="repl">
                                        <p:cTn id="187" dur="500" fill="hold">
                                          <p:stCondLst>
                                            <p:cond delay="500"/>
                                          </p:stCondLst>
                                        </p:cTn>
                                        <p:tgtEl>
                                          <p:spTgt spid="36"/>
                                        </p:tgtEl>
                                        <p:attrNameLst>
                                          <p:attrName>ppt_y</p:attrName>
                                        </p:attrNameLst>
                                      </p:cBhvr>
                                      <p:tavLst>
                                        <p:tav tm="0">
                                          <p:val>
                                            <p:strVal val="#ppt_y+.1"/>
                                          </p:val>
                                        </p:tav>
                                        <p:tav tm="100000">
                                          <p:val>
                                            <p:strVal val="#ppt_y"/>
                                          </p:val>
                                        </p:tav>
                                      </p:tavLst>
                                    </p:anim>
                                    <p:animEffect filter="fade" transition="in">
                                      <p:cBhvr additive="repl">
                                        <p:cTn id="188" dur="1000">
                                          <p:stCondLst>
                                            <p:cond delay="0"/>
                                          </p:stCondLst>
                                        </p:cTn>
                                        <p:tgtEl>
                                          <p:spTgt spid="36"/>
                                        </p:tgtEl>
                                      </p:cBhvr>
                                    </p:animEffect>
                                  </p:childTnLst>
                                </p:cTn>
                              </p:par>
                            </p:childTnLst>
                          </p:cTn>
                        </p:par>
                        <p:par>
                          <p:cTn id="189" dur="indefinite" nodeType="afterEffect" fill="hold">
                            <p:stCondLst>
                              <p:cond delay="9500"/>
                            </p:stCondLst>
                            <p:childTnLst>
                              <p:par>
                                <p:cTn id="190" dur="indefinite" nodeType="afterEffect" fill="hold" presetClass="entr" presetID="39">
                                  <p:stCondLst>
                                    <p:cond delay="0"/>
                                  </p:stCondLst>
                                  <p:childTnLst>
                                    <p:set>
                                      <p:cBhvr>
                                        <p:cTn id="191" dur="1" fill="hold">
                                          <p:stCondLst>
                                            <p:cond delay="0"/>
                                          </p:stCondLst>
                                        </p:cTn>
                                        <p:tgtEl>
                                          <p:spTgt spid="37"/>
                                        </p:tgtEl>
                                        <p:attrNameLst>
                                          <p:attrName>style.visibility</p:attrName>
                                        </p:attrNameLst>
                                      </p:cBhvr>
                                      <p:to>
                                        <p:strVal val="visible"/>
                                      </p:to>
                                    </p:set>
                                    <p:anim calcmode="lin" valueType="num">
                                      <p:cBhvr additive="repl">
                                        <p:cTn id="192" dur="2000" fill="hold"/>
                                        <p:tgtEl>
                                          <p:spTgt spid="37"/>
                                        </p:tgtEl>
                                        <p:attrNameLst>
                                          <p:attrName>ppt_h</p:attrName>
                                        </p:attrNameLst>
                                      </p:cBhvr>
                                      <p:tavLst>
                                        <p:tav tm="0">
                                          <p:val>
                                            <p:strVal val="#ppt_h/20"/>
                                          </p:val>
                                        </p:tav>
                                        <p:tav tm="50000">
                                          <p:val>
                                            <p:strVal val="#ppt_h/20"/>
                                          </p:val>
                                        </p:tav>
                                        <p:tav tm="100000">
                                          <p:val>
                                            <p:strVal val="#ppt_h"/>
                                          </p:val>
                                        </p:tav>
                                      </p:tavLst>
                                    </p:anim>
                                    <p:anim calcmode="lin" valueType="num">
                                      <p:cBhvr additive="repl">
                                        <p:cTn id="193" dur="2000" fill="hold"/>
                                        <p:tgtEl>
                                          <p:spTgt spid="37"/>
                                        </p:tgtEl>
                                        <p:attrNameLst>
                                          <p:attrName>ppt_w</p:attrName>
                                        </p:attrNameLst>
                                      </p:cBhvr>
                                      <p:tavLst>
                                        <p:tav tm="0">
                                          <p:val>
                                            <p:strVal val="#ppt_w+.3"/>
                                          </p:val>
                                        </p:tav>
                                        <p:tav tm="50000">
                                          <p:val>
                                            <p:strVal val="#ppt_w+.3"/>
                                          </p:val>
                                        </p:tav>
                                        <p:tav tm="100000">
                                          <p:val>
                                            <p:strVal val="#ppt_w"/>
                                          </p:val>
                                        </p:tav>
                                      </p:tavLst>
                                    </p:anim>
                                    <p:anim calcmode="lin" valueType="num">
                                      <p:cBhvr additive="repl">
                                        <p:cTn id="194" dur="2000" fill="hold"/>
                                        <p:tgtEl>
                                          <p:spTgt spid="37"/>
                                        </p:tgtEl>
                                        <p:attrNameLst>
                                          <p:attrName>ppt_x</p:attrName>
                                        </p:attrNameLst>
                                      </p:cBhvr>
                                      <p:tavLst>
                                        <p:tav tm="0">
                                          <p:val>
                                            <p:strVal val="#ppt_x-.3"/>
                                          </p:val>
                                        </p:tav>
                                        <p:tav tm="50000">
                                          <p:val>
                                            <p:strVal val="#ppt_x"/>
                                          </p:val>
                                        </p:tav>
                                        <p:tav tm="100000">
                                          <p:val>
                                            <p:strVal val="#ppt_x"/>
                                          </p:val>
                                        </p:tav>
                                      </p:tavLst>
                                    </p:anim>
                                    <p:anim calcmode="lin" valueType="num">
                                      <p:cBhvr additive="repl">
                                        <p:cTn id="195" dur="2000" fill="hold"/>
                                        <p:tgtEl>
                                          <p:spTgt spid="37"/>
                                        </p:tgtEl>
                                        <p:attrNameLst>
                                          <p:attrName>ppt_y</p:attrName>
                                        </p:attrNameLst>
                                      </p:cBhvr>
                                      <p:tavLst>
                                        <p:tav tm="0">
                                          <p:val>
                                            <p:strVal val="#ppt_y"/>
                                          </p:val>
                                        </p:tav>
                                        <p:tav tm="100000">
                                          <p:val>
                                            <p:strVal val="#ppt_y"/>
                                          </p:val>
                                        </p:tav>
                                      </p:tavLst>
                                    </p:anim>
                                  </p:childTnLst>
                                </p:cTn>
                              </p:par>
                            </p:childTnLst>
                          </p:cTn>
                        </p:par>
                        <p:par>
                          <p:cTn id="196" dur="indefinite" nodeType="afterEffect" fill="hold">
                            <p:stCondLst>
                              <p:cond delay="11500"/>
                            </p:stCondLst>
                            <p:childTnLst>
                              <p:par>
                                <p:cTn id="197" dur="indefinite" nodeType="afterEffect" fill="hold" presetClass="entr" presetID="34">
                                  <p:stCondLst>
                                    <p:cond delay="0"/>
                                  </p:stCondLst>
                                  <p:childTnLst>
                                    <p:set>
                                      <p:cBhvr>
                                        <p:cTn id="198" dur="1" fill="hold">
                                          <p:stCondLst>
                                            <p:cond delay="0"/>
                                          </p:stCondLst>
                                        </p:cTn>
                                        <p:tgtEl>
                                          <p:spTgt spid="38"/>
                                        </p:tgtEl>
                                        <p:attrNameLst>
                                          <p:attrName>style.visibility</p:attrName>
                                        </p:attrNameLst>
                                      </p:cBhvr>
                                      <p:to>
                                        <p:strVal val="visible"/>
                                      </p:to>
                                    </p:set>
                                    <p:anim calcmode="lin" valueType="num" from="(-#ppt_w/2)" to="(#ppt_x)">
                                      <p:cBhvr additive="repl">
                                        <p:cTn id="199" dur="1200" fill="hold">
                                          <p:stCondLst>
                                            <p:cond delay="0"/>
                                          </p:stCondLst>
                                        </p:cTn>
                                        <p:tgtEl>
                                          <p:spTgt spid="38"/>
                                        </p:tgtEl>
                                        <p:attrNameLst>
                                          <p:attrName>ppt_x</p:attrName>
                                        </p:attrNameLst>
                                      </p:cBhvr>
                                    </p:anim>
                                    <p:anim calcmode="lin" valueType="num" from="0" to="-1">
                                      <p:cBhvr additive="repl">
                                        <p:cTn id="200" dur="400" autoRev="1" fill="hold">
                                          <p:stCondLst>
                                            <p:cond delay="1200"/>
                                          </p:stCondLst>
                                        </p:cTn>
                                        <p:tgtEl>
                                          <p:spTgt spid="38"/>
                                        </p:tgtEl>
                                        <p:attrNameLst>
                                          <p:attrName>xshear</p:attrName>
                                        </p:attrNameLst>
                                      </p:cBhvr>
                                    </p:anim>
                                    <p:animScale>
                                      <p:cBhvr>
                                        <p:cTn id="201" dur="400" autoRev="1" fill="hold">
                                          <p:stCondLst>
                                            <p:cond delay="1200"/>
                                          </p:stCondLst>
                                        </p:cTn>
                                        <p:tgtEl>
                                          <p:spTgt spid="38"/>
                                        </p:tgtEl>
                                      </p:cBhvr>
                                      <p:from x="100000" y="100000"/>
                                      <p:to x="80000" y="100000"/>
                                    </p:animScale>
                                    <p:anim calcmode="lin" valueType="num" by="(#ppt_h/3+#ppt_w*0.1)">
                                      <p:cBhvr additive="sum">
                                        <p:cTn id="202" dur="400" autoRev="1" fill="hold">
                                          <p:stCondLst>
                                            <p:cond delay="1200"/>
                                          </p:stCondLst>
                                        </p:cTn>
                                        <p:tgtEl>
                                          <p:spTgt spid="38"/>
                                        </p:tgtEl>
                                        <p:attrNameLst>
                                          <p:attrName>ppt_x</p:attrName>
                                        </p:attrNameLst>
                                      </p:cBhvr>
                                    </p:anim>
                                  </p:childTnLst>
                                </p:cTn>
                              </p:par>
                            </p:childTnLst>
                          </p:cTn>
                        </p:par>
                        <p:par>
                          <p:cTn id="203" dur="indefinite" nodeType="afterEffect" fill="hold">
                            <p:stCondLst>
                              <p:cond delay="13500"/>
                            </p:stCondLst>
                            <p:childTnLst>
                              <p:par>
                                <p:cTn id="204" nodeType="afterEffect" fill="hold" presetClass="entr" presetID="56">
                                  <p:stCondLst>
                                    <p:cond delay="0"/>
                                  </p:stCondLst>
                                  <p:iterate type="lt">
                                    <p:tmAbs val="200"/>
                                  </p:iterate>
                                  <p:childTnLst>
                                    <p:set>
                                      <p:cBhvr>
                                        <p:cTn id="205" dur="1" fill="hold">
                                          <p:stCondLst>
                                            <p:cond delay="0"/>
                                          </p:stCondLst>
                                        </p:cTn>
                                        <p:tgtEl>
                                          <p:spTgt spid="39"/>
                                        </p:tgtEl>
                                        <p:attrNameLst>
                                          <p:attrName>style.visibility</p:attrName>
                                        </p:attrNameLst>
                                      </p:cBhvr>
                                      <p:to>
                                        <p:strVal val="visible"/>
                                      </p:to>
                                    </p:set>
                                    <p:anim calcmode="lin" valueType="num" by="(-#ppt_w*2)">
                                      <p:cBhvr additive="repl">
                                        <p:cTn id="206" dur="1000" autoRev="1" fill="hold">
                                          <p:stCondLst>
                                            <p:cond delay="0"/>
                                          </p:stCondLst>
                                        </p:cTn>
                                        <p:tgtEl>
                                          <p:spTgt spid="39"/>
                                        </p:tgtEl>
                                        <p:attrNameLst>
                                          <p:attrName>ppt_w</p:attrName>
                                        </p:attrNameLst>
                                      </p:cBhvr>
                                    </p:anim>
                                    <p:anim calcmode="lin" valueType="num" by="(#ppt_w*0.50)">
                                      <p:cBhvr additive="repl">
                                        <p:cTn id="207" dur="1000" autoRev="1" fill="hold">
                                          <p:stCondLst>
                                            <p:cond delay="0"/>
                                          </p:stCondLst>
                                        </p:cTn>
                                        <p:tgtEl>
                                          <p:spTgt spid="39"/>
                                        </p:tgtEl>
                                        <p:attrNameLst>
                                          <p:attrName>ppt_x</p:attrName>
                                        </p:attrNameLst>
                                      </p:cBhvr>
                                    </p:anim>
                                    <p:anim calcmode="lin" valueType="num" from="(-#ppt_h/2)" to="(#ppt_y)">
                                      <p:cBhvr additive="repl">
                                        <p:cTn id="208" dur="2000" fill="hold">
                                          <p:stCondLst>
                                            <p:cond delay="0"/>
                                          </p:stCondLst>
                                        </p:cTn>
                                        <p:tgtEl>
                                          <p:spTgt spid="39"/>
                                        </p:tgtEl>
                                        <p:attrNameLst>
                                          <p:attrName>ppt_y</p:attrName>
                                        </p:attrNameLst>
                                      </p:cBhvr>
                                    </p:anim>
                                    <p:animRot by="21600000">
                                      <p:cBhvr>
                                        <p:cTn id="209" dur="2000" fill="hold">
                                          <p:stCondLst>
                                            <p:cond delay="0"/>
                                          </p:stCondLst>
                                        </p:cTn>
                                        <p:tgtEl>
                                          <p:spTgt spid="39"/>
                                        </p:tgtEl>
                                        <p:attrNameLst>
                                          <p:attrName>r</p:attrName>
                                        </p:attrNameLst>
                                      </p:cBhvr>
                                    </p:animRot>
                                  </p:childTnLst>
                                </p:cTn>
                              </p:par>
                            </p:childTnLst>
                          </p:cTn>
                        </p:par>
                        <p:par>
                          <p:cTn id="210" dur="indefinite" nodeType="afterEffect" fill="hold">
                            <p:stCondLst>
                              <p:cond delay="16500"/>
                            </p:stCondLst>
                            <p:childTnLst>
                              <p:par>
                                <p:cTn id="211" dur="indefinite" nodeType="afterEffect" fill="hold" presetClass="entr" presetID="50">
                                  <p:stCondLst>
                                    <p:cond delay="0"/>
                                  </p:stCondLst>
                                  <p:childTnLst>
                                    <p:set>
                                      <p:cBhvr>
                                        <p:cTn id="212" dur="1" fill="hold">
                                          <p:stCondLst>
                                            <p:cond delay="0"/>
                                          </p:stCondLst>
                                        </p:cTn>
                                        <p:tgtEl>
                                          <p:spTgt spid="40"/>
                                        </p:tgtEl>
                                        <p:attrNameLst>
                                          <p:attrName>style.visibility</p:attrName>
                                        </p:attrNameLst>
                                      </p:cBhvr>
                                      <p:to>
                                        <p:strVal val="visible"/>
                                      </p:to>
                                    </p:set>
                                    <p:anim calcmode="lin" valueType="num">
                                      <p:cBhvr additive="repl">
                                        <p:cTn id="213" dur="1000" fill="hold"/>
                                        <p:tgtEl>
                                          <p:spTgt spid="40"/>
                                        </p:tgtEl>
                                        <p:attrNameLst>
                                          <p:attrName>ppt_w</p:attrName>
                                        </p:attrNameLst>
                                      </p:cBhvr>
                                      <p:tavLst>
                                        <p:tav tm="0">
                                          <p:val>
                                            <p:strVal val="#ppt_w+.3"/>
                                          </p:val>
                                        </p:tav>
                                        <p:tav tm="100000">
                                          <p:val>
                                            <p:strVal val="#ppt_w"/>
                                          </p:val>
                                        </p:tav>
                                      </p:tavLst>
                                    </p:anim>
                                    <p:anim calcmode="lin" valueType="num">
                                      <p:cBhvr additive="repl">
                                        <p:cTn id="214" dur="1000" fill="hold"/>
                                        <p:tgtEl>
                                          <p:spTgt spid="40"/>
                                        </p:tgtEl>
                                        <p:attrNameLst>
                                          <p:attrName>ppt_h</p:attrName>
                                        </p:attrNameLst>
                                      </p:cBhvr>
                                      <p:tavLst>
                                        <p:tav tm="0">
                                          <p:val>
                                            <p:strVal val="#ppt_h"/>
                                          </p:val>
                                        </p:tav>
                                        <p:tav tm="100000">
                                          <p:val>
                                            <p:strVal val="#ppt_h"/>
                                          </p:val>
                                        </p:tav>
                                      </p:tavLst>
                                    </p:anim>
                                    <p:animEffect filter="fade" transition="in">
                                      <p:cBhvr additive="repl">
                                        <p:cTn id="215" dur="1000"/>
                                        <p:tgtEl>
                                          <p:spTgt spid="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861</TotalTime>
  <Application>LibreOffice/25.8.3.2$Windows_X86_64 LibreOffice_project/8ca8d55c161d602844f5428fa4b58097424e324e</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2009-12-12T19:54:44Z</dcterms:created>
  <dc:creator>User</dc:creator>
  <dc:description/>
  <dc:language>el-GR</dc:language>
  <cp:lastModifiedBy/>
  <dcterms:modified xsi:type="dcterms:W3CDTF">2025-12-07T21:32:35Z</dcterms:modified>
  <cp:revision>40</cp:revision>
  <dc:subject/>
  <dc:title>Διαφάνεια 1</dc:title>
</cp:coreProperties>
</file>