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3" r:id="rId6"/>
    <p:sldId id="266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  <a:srgbClr val="00760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4CCC-C8AD-44FD-ABAF-9DF4F7E895A3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598C-8C3E-4411-ADFC-57FD82C417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5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598C-8C3E-4411-ADFC-57FD82C4173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6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Ορθογώνιο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Ορθογώνιο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Ισοσκελές τρίγωνο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Ευθεία γραμμή σύνδεσης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0998DE-B606-4AE7-98BE-2C20F16F8F30}" type="datetimeFigureOut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24/4/2020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C12D88-3712-4880-813E-66FB4917A415}" type="slidenum">
              <a:rPr lang="el-GR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8" name="Ευθεία γραμμή σύνδεσης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Ευθεία γραμμή σύνδεσης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Ισοσκελές τρίγωνο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543800" cy="3146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ΜΕΤΑΦΟΡΑ </a:t>
            </a:r>
            <a:b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b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ΠΟΒΟΛΗ  ΟΥΣΙΩΝ</a:t>
            </a:r>
            <a: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 ΦΥΤΑ</a:t>
            </a:r>
            <a:endParaRPr lang="el-G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1" y="-45555"/>
            <a:ext cx="9195131" cy="69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107504" y="0"/>
            <a:ext cx="8856984" cy="764704"/>
          </a:xfrm>
          <a:prstGeom prst="roundRect">
            <a:avLst/>
          </a:prstGeom>
          <a:gradFill flip="none" rotWithShape="1">
            <a:gsLst>
              <a:gs pos="0">
                <a:srgbClr val="007600">
                  <a:tint val="66000"/>
                  <a:satMod val="160000"/>
                </a:srgbClr>
              </a:gs>
              <a:gs pos="50000">
                <a:srgbClr val="007600">
                  <a:tint val="44500"/>
                  <a:satMod val="160000"/>
                </a:srgbClr>
              </a:gs>
              <a:gs pos="100000">
                <a:srgbClr val="0076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Τα φυτά απορροφούν νερό από τις ρίζες τους. Το νερό αυτό το χρησιμοποιούν για να φωτοσυνθέσουν  και να παράγουν διάφορες θρεπτικές ουσίες, όπως είναι η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γλυκόζη. </a:t>
            </a:r>
            <a:endParaRPr lang="el-G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83568" y="6525344"/>
            <a:ext cx="511256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2" y="116632"/>
            <a:ext cx="863242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8864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μεγέθυνση</a:t>
            </a:r>
            <a:endParaRPr lang="el-G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δοντωτό δεξιό βέλος 4"/>
          <p:cNvSpPr/>
          <p:nvPr/>
        </p:nvSpPr>
        <p:spPr>
          <a:xfrm rot="7940824">
            <a:off x="5580112" y="958081"/>
            <a:ext cx="720080" cy="598711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" y="4514"/>
            <a:ext cx="9137981" cy="68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10367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bg1"/>
                </a:solidFill>
              </a:rPr>
              <a:t>Αφού παρακολουθήσετε την παρουσίαση να πάτε στα ΕΓΓΡΑΦΑ του μαθήματος και να διαβάσετε την Εργαστηριακή άσκηση για τη μεταφορά των ουσιών στα φυτά!!!!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δοντωτό δεξιό βέλος 1"/>
          <p:cNvSpPr/>
          <p:nvPr/>
        </p:nvSpPr>
        <p:spPr>
          <a:xfrm rot="17278603">
            <a:off x="321460" y="4127349"/>
            <a:ext cx="1639250" cy="127294"/>
          </a:xfrm>
          <a:prstGeom prst="notch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10789" y="5013176"/>
            <a:ext cx="2677035" cy="1656184"/>
          </a:xfrm>
          <a:prstGeom prst="roundRect">
            <a:avLst/>
          </a:prstGeom>
          <a:gradFill flip="none" rotWithShape="1">
            <a:gsLst>
              <a:gs pos="0">
                <a:srgbClr val="007600">
                  <a:tint val="66000"/>
                  <a:satMod val="160000"/>
                </a:srgbClr>
              </a:gs>
              <a:gs pos="50000">
                <a:srgbClr val="007600">
                  <a:tint val="44500"/>
                  <a:satMod val="160000"/>
                </a:srgbClr>
              </a:gs>
              <a:gs pos="100000">
                <a:srgbClr val="007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Στην επιφάνεια των φύλλων υπάρχουν κύτταρα που είναι τοποθετημένα πολύ κοντά το ένα στο άλλο και σχηματίζουν την….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827583" y="3140968"/>
            <a:ext cx="1080121" cy="2507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8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827584" y="1556792"/>
            <a:ext cx="7560840" cy="4320480"/>
          </a:xfrm>
          <a:prstGeom prst="roundRect">
            <a:avLst/>
          </a:prstGeom>
          <a:gradFill flip="none" rotWithShape="1">
            <a:gsLst>
              <a:gs pos="0">
                <a:srgbClr val="006400">
                  <a:tint val="66000"/>
                  <a:satMod val="160000"/>
                </a:srgbClr>
              </a:gs>
              <a:gs pos="50000">
                <a:srgbClr val="006400">
                  <a:tint val="44500"/>
                  <a:satMod val="160000"/>
                </a:srgbClr>
              </a:gs>
              <a:gs pos="100000">
                <a:srgbClr val="0064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της επιδερμίδας είναι διπλός:</a:t>
            </a:r>
          </a:p>
          <a:p>
            <a:pPr algn="ctr">
              <a:lnSpc>
                <a:spcPct val="150000"/>
              </a:lnSpc>
            </a:pPr>
            <a:endParaRPr lang="el-G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καλύπτει το φύλλο</a:t>
            </a:r>
          </a:p>
          <a:p>
            <a:pPr algn="ctr">
              <a:lnSpc>
                <a:spcPct val="150000"/>
              </a:lnSpc>
            </a:pPr>
            <a:endParaRPr lang="el-GR" sz="11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Να περιορίζει τις απώλειες νερού από το φύλλο,</a:t>
            </a:r>
          </a:p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μποδίζοντας την εξάτμιση του νερού που βρίσκεται στο εσωτερικό του.</a:t>
            </a:r>
            <a:endParaRPr lang="el-G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Ομάδα 5"/>
          <p:cNvGrpSpPr/>
          <p:nvPr/>
        </p:nvGrpSpPr>
        <p:grpSpPr>
          <a:xfrm>
            <a:off x="4025206" y="2240868"/>
            <a:ext cx="5190802" cy="4186823"/>
            <a:chOff x="4025206" y="2240868"/>
            <a:chExt cx="5190802" cy="4186823"/>
          </a:xfrm>
        </p:grpSpPr>
        <p:sp>
          <p:nvSpPr>
            <p:cNvPr id="4" name="Οδοντωτό δεξιό βέλος 3"/>
            <p:cNvSpPr/>
            <p:nvPr/>
          </p:nvSpPr>
          <p:spPr>
            <a:xfrm rot="7089302">
              <a:off x="6804248" y="2852936"/>
              <a:ext cx="1440160" cy="216024"/>
            </a:xfrm>
            <a:prstGeom prst="notch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9330">
              <a:off x="4520268" y="2702187"/>
              <a:ext cx="817563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3775">
              <a:off x="4283968" y="3861048"/>
              <a:ext cx="817563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17143">
              <a:off x="4817100" y="5092604"/>
              <a:ext cx="817563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812360" y="2504332"/>
              <a:ext cx="140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ΣΤΟΜΑΤΑ</a:t>
              </a:r>
              <a:endPara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</TotalTime>
  <Words>110</Words>
  <Application>Microsoft Office PowerPoint</Application>
  <PresentationFormat>Προβολή στην οθόνη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Ρίζες</vt:lpstr>
      <vt:lpstr>ΜΕΤΑΦΟΡΑ  ΚΑΙ  ΑΠΟΒΟΛΗ  ΟΥΣΙΩΝ ΣΤΑ  ΦΥΤΑ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ΜΕΤΑΦΟΡΑ  ΚΑΙ  ΑΠΟΒΟΛΗ  ΟΥΣΙΩΝ ΣΤΑ  ΦΥΤΑ</dc:title>
  <dc:creator>YianFan</dc:creator>
  <cp:lastModifiedBy>YianFan</cp:lastModifiedBy>
  <cp:revision>11</cp:revision>
  <dcterms:created xsi:type="dcterms:W3CDTF">2020-04-24T12:59:56Z</dcterms:created>
  <dcterms:modified xsi:type="dcterms:W3CDTF">2020-04-24T13:51:40Z</dcterms:modified>
</cp:coreProperties>
</file>