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3" r:id="rId6"/>
    <p:sldId id="262" r:id="rId7"/>
    <p:sldId id="261" r:id="rId8"/>
    <p:sldId id="259" r:id="rId9"/>
    <p:sldId id="260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22/2/2021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22/2/2021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22/2/2021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22/2/2021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Μεηά από πμιιά ,μενόκοπηα ζηε ζάιαζζα, μ Οδοζζέαξ θαη&#10;μη ζύκηνμθμί ημο έθηαζακ ζημ κεζί ημο ζεμύ Ήιημο, όπμο&#10;έβμζθακ ηα πα..."/>
          <p:cNvPicPr>
            <a:picLocks noChangeAspect="1" noChangeArrowheads="1"/>
          </p:cNvPicPr>
          <p:nvPr/>
        </p:nvPicPr>
        <p:blipFill>
          <a:blip r:embed="rId2" cstate="print"/>
          <a:srcRect b="133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Τεκ Τνίηε μένα, μηα ζαιάζζηα&#10;ζεόηεηα, ε Λεοθμζέα, ημκ&#10;βμήζεζε θαη βγήθε γομκόξ ζ’ έκα&#10;αθνμγηάιη.&#10;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Είχε φτάσει στο νησί των Φαιάκων…&#10;Ξάπλωσε κάτω από μια ελιά..&#10;Σκεπάστηκε με τα φύλλα της και κοιμήθηκε βαθιά.&#10;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Τεκ άιιε μένα ημκ λύπκεζακ θάπμηεξ πανμύμεκεξ θςκέξ. Ήηακ ε&#10;βαζηιμπμύια, Ναοζηθά, πμο έπαηδε με ηηξ θίιεξ ηεξ. Μόιηξ ε βαζ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Ο Αιθίκμμξ ημκ θηιμλέκεζε , θη όηακ θάζηζακ κα θάκε, μ μμοζηθόξ ημο&#10;παιαηημύ, μ Δεμόδμθμξ, έπαηδε ηε ιύνα ημο θαη ηναγμοδμ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62748" cy="70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Χανάμαηα έθηαζακ ζηεκ Ιζάθε. Ο Οδοζζέαξ θμημόηακ θαη γη’ αοηό ημκ&#10;ζήθςζακ ζηα πένηα θαη ημκ λάπιςζακ ζηεκ αμμμοδηά. Έβαιακ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&quot;ΣΤΟ ΝΗΣΙ ΤΟΥ ΗΛΙΟΥ, ΣΤΟ ΝΗΣΙ ΤΗΣ ΚΑΛΥΨΩΣ ΚΑΙ ΣΤΟ ΝΗΣΙ ΤΩΝ ΦΑΙΑΚΩΝ&quot;-ΙΣΤΟΡΙΑ Γ ΤΑΞ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&quot;ΣΤΟ ΝΗΣΙ ΤΟΥ ΗΛΙΟΥ, ΣΤΟ ΝΗΣΙ ΤΗΣ ΚΑΛΥΨΩΣ ΚΑΙ ΣΤΟ ΝΗΣΙ ΤΩΝ ΦΑΙΑΚΩΝ&quot;-ΙΣΤΟΡΙΑ Γ ΤΑΞ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&quot;ΣΤΟ ΝΗΣΙ ΤΟΥ ΗΛΙΟΥ, ΣΤΟ ΝΗΣΙ ΤΗΣ ΚΑΛΥΨΩΣ ΚΑΙ ΣΤΟ ΝΗΣΙ ΤΩΝ ΦΑΙΑΚΩΝ&quot;-ΙΣΤΟΡΙΑ Γ ΤΑΞ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&quot;ΣΤΟ ΝΗΣΙ ΤΟΥ ΗΛΙΟΥ, ΣΤΟ ΝΗΣΙ ΤΗΣ ΚΑΛΥΨΩΣ ΚΑΙ ΣΤΟ ΝΗΣΙ ΤΩΝ ΦΑΙΑΚΩΝ&quot;-ΙΣΤΟΡΙΑ Γ ΤΑΞ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Ο Οδοζζέαξ ζομήζεθε ηα ιόγηα ημο μάκηε Τεηνεζία…&#10;Aκ δεκ πεηνάλεηε ηα βόδηα&#10;ημο ζεμύ Ήιημο , ζα&#10;θηάζεηε μηα μένα ζηεκ&#10;Ιζάθε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Αξ θύγμομε θαιύηενα&#10;μαθνηά από αοηό ημ κεζί!&#10;Όπη, είμαζηε πμιύ&#10;θμοναζμέκμη…&#10;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Φεύγμκηαξ από ημ κεζί ημο Ήιημο, μ Δίαξ έζηεηιε άγνηα&#10;θαηαηγίδα θαη δηέιοζε ημ θανάβη ημοξ. Πκίγεθακ όιμη. Ο&#10;μόκμξ, πμο γι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Τέιμξ, ηα θύμαηα ημκ έβγαιακ ζημ&#10;κεζί ηεξ Καιοψώξ.&#10;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Εκηάλεη, Αζεκά. Μείκε ήζοπε.&#10;Θα ζηείις ημκ Ενμή ζηεκ&#10;Καιορώ.&#10;&#10;Παηένα,&#10;Δία,&#10;ζε&#10;παναθαιώ, βμήζεζε ημκ&#10;Οδοζζέα κα θύγεη από η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Καιοψώ, μ Δίαξ ζε δηαηάδεη&#10;κα αθήζεηξ ημκ Οδοζζέα κα&#10;θύγεη.&#10;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Έθηηαλε ιμηπόκ μ Οδοζζέαξ μηα ζπεδία θαη&#10;λακμίπηεθε ζημ πέιαγμξ. Δεθαεπηά μένεξ ηαλίδεοε&#10;θαη θόκηεοε κα θηάζεη ζηεκ Ιζάθε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Ο Πμζεηδώκαξ, πμο έηοπε κα πενκάεη από εθεί, πηύπεζε με&#10;ηεκ ηνίαηκα ηε ζάιαζζα θαη ζήθςζε ηενάζηηα θύμαηα. Η&#10;ζπεδία δηαιύζ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Προβολή στην οθόνη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Μαρία</dc:creator>
  <cp:lastModifiedBy>Χρήστης των Windows</cp:lastModifiedBy>
  <cp:revision>2</cp:revision>
  <dcterms:created xsi:type="dcterms:W3CDTF">2021-02-22T17:39:39Z</dcterms:created>
  <dcterms:modified xsi:type="dcterms:W3CDTF">2021-02-22T17:55:38Z</dcterms:modified>
</cp:coreProperties>
</file>