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Noto Serif Display Bold" charset="1" panose="020208020805050202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6C6A53"/>
        </a:solidFill>
      </p:bgPr>
    </p:bg>
    <p:spTree>
      <p:nvGrpSpPr>
        <p:cNvPr id="1" name=""/>
        <p:cNvGrpSpPr/>
        <p:nvPr/>
      </p:nvGrpSpPr>
      <p:grpSpPr>
        <a:xfrm>
          <a:off x="0" y="0"/>
          <a:ext cx="0" cy="0"/>
          <a:chOff x="0" y="0"/>
          <a:chExt cx="0" cy="0"/>
        </a:xfrm>
      </p:grpSpPr>
      <p:sp>
        <p:nvSpPr>
          <p:cNvPr name="Freeform 2" id="2"/>
          <p:cNvSpPr/>
          <p:nvPr/>
        </p:nvSpPr>
        <p:spPr>
          <a:xfrm flipH="false" flipV="false" rot="6000">
            <a:off x="439505" y="481321"/>
            <a:ext cx="17856059" cy="8714394"/>
          </a:xfrm>
          <a:custGeom>
            <a:avLst/>
            <a:gdLst/>
            <a:ahLst/>
            <a:cxnLst/>
            <a:rect r="r" b="b" t="t" l="l"/>
            <a:pathLst>
              <a:path h="8714394" w="17856059">
                <a:moveTo>
                  <a:pt x="0" y="31139"/>
                </a:moveTo>
                <a:lnTo>
                  <a:pt x="17840904" y="0"/>
                </a:lnTo>
                <a:lnTo>
                  <a:pt x="17856059" y="8683256"/>
                </a:lnTo>
                <a:lnTo>
                  <a:pt x="15155" y="8714394"/>
                </a:lnTo>
                <a:lnTo>
                  <a:pt x="0" y="31139"/>
                </a:lnTo>
                <a:close/>
              </a:path>
            </a:pathLst>
          </a:custGeom>
          <a:blipFill>
            <a:blip r:embed="rId2"/>
            <a:stretch>
              <a:fillRect l="0" t="-14478" r="-978" b="-1906"/>
            </a:stretch>
          </a:blipFill>
        </p:spPr>
      </p:sp>
      <p:sp>
        <p:nvSpPr>
          <p:cNvPr name="TextBox 3" id="3"/>
          <p:cNvSpPr txBox="true"/>
          <p:nvPr/>
        </p:nvSpPr>
        <p:spPr>
          <a:xfrm rot="0">
            <a:off x="3417733" y="4287171"/>
            <a:ext cx="11899604" cy="2733765"/>
          </a:xfrm>
          <a:prstGeom prst="rect">
            <a:avLst/>
          </a:prstGeom>
        </p:spPr>
        <p:txBody>
          <a:bodyPr anchor="t" rtlCol="false" tIns="0" lIns="0" bIns="0" rIns="0">
            <a:spAutoFit/>
          </a:bodyPr>
          <a:lstStyle/>
          <a:p>
            <a:pPr algn="ctr">
              <a:lnSpc>
                <a:spcPts val="7345"/>
              </a:lnSpc>
            </a:pPr>
            <a:r>
              <a:rPr lang="en-US" sz="5246" b="true">
                <a:solidFill>
                  <a:srgbClr val="FF0000"/>
                </a:solidFill>
                <a:latin typeface="Noto Serif Display Bold"/>
                <a:ea typeface="Noto Serif Display Bold"/>
                <a:cs typeface="Noto Serif Display Bold"/>
                <a:sym typeface="Noto Serif Display Bold"/>
              </a:rPr>
              <a:t>Instructions for </a:t>
            </a:r>
          </a:p>
          <a:p>
            <a:pPr algn="ctr">
              <a:lnSpc>
                <a:spcPts val="7345"/>
              </a:lnSpc>
            </a:pPr>
            <a:r>
              <a:rPr lang="en-US" sz="5246" b="true">
                <a:solidFill>
                  <a:srgbClr val="FF0000"/>
                </a:solidFill>
                <a:latin typeface="Noto Serif Display Bold"/>
                <a:ea typeface="Noto Serif Display Bold"/>
                <a:cs typeface="Noto Serif Display Bold"/>
                <a:sym typeface="Noto Serif Display Bold"/>
              </a:rPr>
              <a:t>the Collaborative Students Avatar Creation Activity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C6A53"/>
        </a:solidFill>
      </p:bgPr>
    </p:bg>
    <p:spTree>
      <p:nvGrpSpPr>
        <p:cNvPr id="1" name=""/>
        <p:cNvGrpSpPr/>
        <p:nvPr/>
      </p:nvGrpSpPr>
      <p:grpSpPr>
        <a:xfrm>
          <a:off x="0" y="0"/>
          <a:ext cx="0" cy="0"/>
          <a:chOff x="0" y="0"/>
          <a:chExt cx="0" cy="0"/>
        </a:xfrm>
      </p:grpSpPr>
      <p:sp>
        <p:nvSpPr>
          <p:cNvPr name="Freeform 2" id="2"/>
          <p:cNvSpPr/>
          <p:nvPr/>
        </p:nvSpPr>
        <p:spPr>
          <a:xfrm flipH="false" flipV="false" rot="6000">
            <a:off x="439505" y="481321"/>
            <a:ext cx="17856059" cy="8714394"/>
          </a:xfrm>
          <a:custGeom>
            <a:avLst/>
            <a:gdLst/>
            <a:ahLst/>
            <a:cxnLst/>
            <a:rect r="r" b="b" t="t" l="l"/>
            <a:pathLst>
              <a:path h="8714394" w="17856059">
                <a:moveTo>
                  <a:pt x="0" y="31139"/>
                </a:moveTo>
                <a:lnTo>
                  <a:pt x="17840904" y="0"/>
                </a:lnTo>
                <a:lnTo>
                  <a:pt x="17856059" y="8683256"/>
                </a:lnTo>
                <a:lnTo>
                  <a:pt x="15155" y="8714394"/>
                </a:lnTo>
                <a:lnTo>
                  <a:pt x="0" y="31139"/>
                </a:lnTo>
                <a:close/>
              </a:path>
            </a:pathLst>
          </a:custGeom>
          <a:blipFill>
            <a:blip r:embed="rId2"/>
            <a:stretch>
              <a:fillRect l="0" t="-14478" r="-978" b="-1906"/>
            </a:stretch>
          </a:blipFill>
        </p:spPr>
      </p:sp>
      <p:sp>
        <p:nvSpPr>
          <p:cNvPr name="TextBox 3" id="3"/>
          <p:cNvSpPr txBox="true"/>
          <p:nvPr/>
        </p:nvSpPr>
        <p:spPr>
          <a:xfrm rot="0">
            <a:off x="3281071" y="4219892"/>
            <a:ext cx="11800937" cy="2980690"/>
          </a:xfrm>
          <a:prstGeom prst="rect">
            <a:avLst/>
          </a:prstGeom>
        </p:spPr>
        <p:txBody>
          <a:bodyPr anchor="t" rtlCol="false" tIns="0" lIns="0" bIns="0" rIns="0">
            <a:spAutoFit/>
          </a:bodyPr>
          <a:lstStyle/>
          <a:p>
            <a:pPr algn="ctr">
              <a:lnSpc>
                <a:spcPts val="4759"/>
              </a:lnSpc>
              <a:spcBef>
                <a:spcPct val="0"/>
              </a:spcBef>
            </a:pPr>
            <a:r>
              <a:rPr lang="en-US" b="true" sz="3399">
                <a:solidFill>
                  <a:srgbClr val="FF0000"/>
                </a:solidFill>
                <a:latin typeface="Noto Serif Display Bold"/>
                <a:ea typeface="Noto Serif Display Bold"/>
                <a:cs typeface="Noto Serif Display Bold"/>
                <a:sym typeface="Noto Serif Display Bold"/>
              </a:rPr>
              <a:t>A separate page has been created for each country. You will search for the group you belong to. Each country stands out from the rest of the same Group, as it is written in bold. For example, here you see the Spain page which belongs to Group 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000">
            <a:off x="-8396" y="137884"/>
            <a:ext cx="18071124" cy="9668923"/>
          </a:xfrm>
          <a:custGeom>
            <a:avLst/>
            <a:gdLst/>
            <a:ahLst/>
            <a:cxnLst/>
            <a:rect r="r" b="b" t="t" l="l"/>
            <a:pathLst>
              <a:path h="9668923" w="18071124">
                <a:moveTo>
                  <a:pt x="0" y="31510"/>
                </a:moveTo>
                <a:lnTo>
                  <a:pt x="18054303" y="0"/>
                </a:lnTo>
                <a:lnTo>
                  <a:pt x="18071123" y="9637412"/>
                </a:lnTo>
                <a:lnTo>
                  <a:pt x="16820" y="9668922"/>
                </a:lnTo>
                <a:lnTo>
                  <a:pt x="0" y="31510"/>
                </a:lnTo>
                <a:close/>
              </a:path>
            </a:pathLst>
          </a:custGeom>
          <a:blipFill>
            <a:blip r:embed="rId2"/>
            <a:stretch>
              <a:fillRect l="-10338" t="-12735" r="-476" b="-3765"/>
            </a:stretch>
          </a:blipFill>
        </p:spPr>
      </p:sp>
      <p:sp>
        <p:nvSpPr>
          <p:cNvPr name="Freeform 3" id="3"/>
          <p:cNvSpPr/>
          <p:nvPr/>
        </p:nvSpPr>
        <p:spPr>
          <a:xfrm flipH="false" flipV="false" rot="2047577">
            <a:off x="15108818" y="3427873"/>
            <a:ext cx="2401488" cy="744461"/>
          </a:xfrm>
          <a:custGeom>
            <a:avLst/>
            <a:gdLst/>
            <a:ahLst/>
            <a:cxnLst/>
            <a:rect r="r" b="b" t="t" l="l"/>
            <a:pathLst>
              <a:path h="744461" w="2401488">
                <a:moveTo>
                  <a:pt x="0" y="0"/>
                </a:moveTo>
                <a:lnTo>
                  <a:pt x="2401488" y="0"/>
                </a:lnTo>
                <a:lnTo>
                  <a:pt x="2401488" y="744461"/>
                </a:lnTo>
                <a:lnTo>
                  <a:pt x="0" y="744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225823" y="6654843"/>
            <a:ext cx="13880931" cy="1180465"/>
          </a:xfrm>
          <a:prstGeom prst="rect">
            <a:avLst/>
          </a:prstGeom>
        </p:spPr>
        <p:txBody>
          <a:bodyPr anchor="t" rtlCol="false" tIns="0" lIns="0" bIns="0" rIns="0">
            <a:spAutoFit/>
          </a:bodyPr>
          <a:lstStyle/>
          <a:p>
            <a:pPr algn="ctr">
              <a:lnSpc>
                <a:spcPts val="4759"/>
              </a:lnSpc>
            </a:pPr>
            <a:r>
              <a:rPr lang="en-US" sz="3399" b="true">
                <a:solidFill>
                  <a:srgbClr val="FF0000"/>
                </a:solidFill>
                <a:latin typeface="Noto Serif Display Bold"/>
                <a:ea typeface="Noto Serif Display Bold"/>
                <a:cs typeface="Noto Serif Display Bold"/>
                <a:sym typeface="Noto Serif Display Bold"/>
              </a:rPr>
              <a:t>You can select the Notes symbol, </a:t>
            </a:r>
          </a:p>
          <a:p>
            <a:pPr algn="ctr">
              <a:lnSpc>
                <a:spcPts val="4759"/>
              </a:lnSpc>
            </a:pPr>
            <a:r>
              <a:rPr lang="en-US" sz="3399" b="true">
                <a:solidFill>
                  <a:srgbClr val="FF0000"/>
                </a:solidFill>
                <a:latin typeface="Noto Serif Display Bold"/>
                <a:ea typeface="Noto Serif Display Bold"/>
                <a:cs typeface="Noto Serif Display Bold"/>
                <a:sym typeface="Noto Serif Display Bold"/>
              </a:rPr>
              <a:t>and have students write their description above</a:t>
            </a:r>
            <a:r>
              <a:rPr lang="en-US" sz="3399" b="true">
                <a:solidFill>
                  <a:srgbClr val="000000"/>
                </a:solidFill>
                <a:latin typeface="Noto Serif Display Bold"/>
                <a:ea typeface="Noto Serif Display Bold"/>
                <a:cs typeface="Noto Serif Display Bold"/>
                <a:sym typeface="Noto Serif Display Bold"/>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6C6A53"/>
        </a:solidFill>
      </p:bgPr>
    </p:bg>
    <p:spTree>
      <p:nvGrpSpPr>
        <p:cNvPr id="1" name=""/>
        <p:cNvGrpSpPr/>
        <p:nvPr/>
      </p:nvGrpSpPr>
      <p:grpSpPr>
        <a:xfrm>
          <a:off x="0" y="0"/>
          <a:ext cx="0" cy="0"/>
          <a:chOff x="0" y="0"/>
          <a:chExt cx="0" cy="0"/>
        </a:xfrm>
      </p:grpSpPr>
      <p:sp>
        <p:nvSpPr>
          <p:cNvPr name="Freeform 2" id="2"/>
          <p:cNvSpPr/>
          <p:nvPr/>
        </p:nvSpPr>
        <p:spPr>
          <a:xfrm flipH="false" flipV="false" rot="6000">
            <a:off x="393920" y="1013448"/>
            <a:ext cx="17500159" cy="8743023"/>
          </a:xfrm>
          <a:custGeom>
            <a:avLst/>
            <a:gdLst/>
            <a:ahLst/>
            <a:cxnLst/>
            <a:rect r="r" b="b" t="t" l="l"/>
            <a:pathLst>
              <a:path h="8743023" w="17500159">
                <a:moveTo>
                  <a:pt x="0" y="30517"/>
                </a:moveTo>
                <a:lnTo>
                  <a:pt x="17484953" y="0"/>
                </a:lnTo>
                <a:lnTo>
                  <a:pt x="17500160" y="8712506"/>
                </a:lnTo>
                <a:lnTo>
                  <a:pt x="15207" y="8743023"/>
                </a:lnTo>
                <a:lnTo>
                  <a:pt x="0" y="30517"/>
                </a:lnTo>
                <a:close/>
              </a:path>
            </a:pathLst>
          </a:custGeom>
          <a:blipFill>
            <a:blip r:embed="rId2"/>
            <a:stretch>
              <a:fillRect l="-158" t="-12380" r="-430" b="-873"/>
            </a:stretch>
          </a:blipFill>
        </p:spPr>
      </p:sp>
      <p:sp>
        <p:nvSpPr>
          <p:cNvPr name="Freeform 3" id="3"/>
          <p:cNvSpPr/>
          <p:nvPr/>
        </p:nvSpPr>
        <p:spPr>
          <a:xfrm flipH="false" flipV="false" rot="1158485">
            <a:off x="9569968" y="5171691"/>
            <a:ext cx="2401488" cy="744461"/>
          </a:xfrm>
          <a:custGeom>
            <a:avLst/>
            <a:gdLst/>
            <a:ahLst/>
            <a:cxnLst/>
            <a:rect r="r" b="b" t="t" l="l"/>
            <a:pathLst>
              <a:path h="744461" w="2401488">
                <a:moveTo>
                  <a:pt x="0" y="0"/>
                </a:moveTo>
                <a:lnTo>
                  <a:pt x="2401489" y="0"/>
                </a:lnTo>
                <a:lnTo>
                  <a:pt x="2401489" y="744461"/>
                </a:lnTo>
                <a:lnTo>
                  <a:pt x="0" y="744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C6A53"/>
        </a:solidFill>
      </p:bgPr>
    </p:bg>
    <p:spTree>
      <p:nvGrpSpPr>
        <p:cNvPr id="1" name=""/>
        <p:cNvGrpSpPr/>
        <p:nvPr/>
      </p:nvGrpSpPr>
      <p:grpSpPr>
        <a:xfrm>
          <a:off x="0" y="0"/>
          <a:ext cx="0" cy="0"/>
          <a:chOff x="0" y="0"/>
          <a:chExt cx="0" cy="0"/>
        </a:xfrm>
      </p:grpSpPr>
      <p:sp>
        <p:nvSpPr>
          <p:cNvPr name="Freeform 2" id="2"/>
          <p:cNvSpPr/>
          <p:nvPr/>
        </p:nvSpPr>
        <p:spPr>
          <a:xfrm flipH="false" flipV="false" rot="6000">
            <a:off x="-1731302" y="185581"/>
            <a:ext cx="19478797" cy="9759185"/>
          </a:xfrm>
          <a:custGeom>
            <a:avLst/>
            <a:gdLst/>
            <a:ahLst/>
            <a:cxnLst/>
            <a:rect r="r" b="b" t="t" l="l"/>
            <a:pathLst>
              <a:path h="9759185" w="19478797">
                <a:moveTo>
                  <a:pt x="0" y="33968"/>
                </a:moveTo>
                <a:lnTo>
                  <a:pt x="19461823" y="0"/>
                </a:lnTo>
                <a:lnTo>
                  <a:pt x="19478797" y="9725218"/>
                </a:lnTo>
                <a:lnTo>
                  <a:pt x="16974" y="9759186"/>
                </a:lnTo>
                <a:lnTo>
                  <a:pt x="0" y="33968"/>
                </a:lnTo>
                <a:close/>
              </a:path>
            </a:pathLst>
          </a:custGeom>
          <a:blipFill>
            <a:blip r:embed="rId2"/>
            <a:stretch>
              <a:fillRect l="0" t="-12271" r="0" b="0"/>
            </a:stretch>
          </a:blipFill>
        </p:spPr>
      </p:sp>
      <p:sp>
        <p:nvSpPr>
          <p:cNvPr name="Freeform 3" id="3"/>
          <p:cNvSpPr/>
          <p:nvPr/>
        </p:nvSpPr>
        <p:spPr>
          <a:xfrm flipH="false" flipV="false" rot="1197863">
            <a:off x="15282600" y="2719109"/>
            <a:ext cx="2401488" cy="744461"/>
          </a:xfrm>
          <a:custGeom>
            <a:avLst/>
            <a:gdLst/>
            <a:ahLst/>
            <a:cxnLst/>
            <a:rect r="r" b="b" t="t" l="l"/>
            <a:pathLst>
              <a:path h="744461" w="2401488">
                <a:moveTo>
                  <a:pt x="0" y="0"/>
                </a:moveTo>
                <a:lnTo>
                  <a:pt x="2401489" y="0"/>
                </a:lnTo>
                <a:lnTo>
                  <a:pt x="2401489" y="744462"/>
                </a:lnTo>
                <a:lnTo>
                  <a:pt x="0" y="744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6396627"/>
            <a:ext cx="14198966" cy="1780540"/>
          </a:xfrm>
          <a:prstGeom prst="rect">
            <a:avLst/>
          </a:prstGeom>
        </p:spPr>
        <p:txBody>
          <a:bodyPr anchor="t" rtlCol="false" tIns="0" lIns="0" bIns="0" rIns="0">
            <a:spAutoFit/>
          </a:bodyPr>
          <a:lstStyle/>
          <a:p>
            <a:pPr algn="ctr">
              <a:lnSpc>
                <a:spcPts val="4759"/>
              </a:lnSpc>
            </a:pPr>
            <a:r>
              <a:rPr lang="en-US" sz="3399" b="true">
                <a:solidFill>
                  <a:srgbClr val="FF0000"/>
                </a:solidFill>
                <a:latin typeface="Noto Serif Display Bold"/>
                <a:ea typeface="Noto Serif Display Bold"/>
                <a:cs typeface="Noto Serif Display Bold"/>
                <a:sym typeface="Noto Serif Display Bold"/>
              </a:rPr>
              <a:t>Or you can choose the text symbol and have students write directly where they "click". They can also choose the color of their text.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6C6A53"/>
        </a:solidFill>
      </p:bgPr>
    </p:bg>
    <p:spTree>
      <p:nvGrpSpPr>
        <p:cNvPr id="1" name=""/>
        <p:cNvGrpSpPr/>
        <p:nvPr/>
      </p:nvGrpSpPr>
      <p:grpSpPr>
        <a:xfrm>
          <a:off x="0" y="0"/>
          <a:ext cx="0" cy="0"/>
          <a:chOff x="0" y="0"/>
          <a:chExt cx="0" cy="0"/>
        </a:xfrm>
      </p:grpSpPr>
      <p:sp>
        <p:nvSpPr>
          <p:cNvPr name="Freeform 2" id="2"/>
          <p:cNvSpPr/>
          <p:nvPr/>
        </p:nvSpPr>
        <p:spPr>
          <a:xfrm flipH="false" flipV="false" rot="-24000">
            <a:off x="-33214" y="318626"/>
            <a:ext cx="18354429" cy="9706558"/>
          </a:xfrm>
          <a:custGeom>
            <a:avLst/>
            <a:gdLst/>
            <a:ahLst/>
            <a:cxnLst/>
            <a:rect r="r" b="b" t="t" l="l"/>
            <a:pathLst>
              <a:path h="9706558" w="18354429">
                <a:moveTo>
                  <a:pt x="66874" y="0"/>
                </a:moveTo>
                <a:lnTo>
                  <a:pt x="18354428" y="127673"/>
                </a:lnTo>
                <a:lnTo>
                  <a:pt x="18287554" y="9706558"/>
                </a:lnTo>
                <a:lnTo>
                  <a:pt x="0" y="9578885"/>
                </a:lnTo>
                <a:lnTo>
                  <a:pt x="66874" y="0"/>
                </a:lnTo>
                <a:close/>
              </a:path>
            </a:pathLst>
          </a:custGeom>
          <a:blipFill>
            <a:blip r:embed="rId2"/>
            <a:stretch>
              <a:fillRect l="-8405" t="-23331" r="-7717" b="-183"/>
            </a:stretch>
          </a:blipFill>
        </p:spPr>
      </p:sp>
      <p:sp>
        <p:nvSpPr>
          <p:cNvPr name="Freeform 3" id="3"/>
          <p:cNvSpPr/>
          <p:nvPr/>
        </p:nvSpPr>
        <p:spPr>
          <a:xfrm flipH="false" flipV="false" rot="0">
            <a:off x="12787836" y="3273472"/>
            <a:ext cx="1818811" cy="563832"/>
          </a:xfrm>
          <a:custGeom>
            <a:avLst/>
            <a:gdLst/>
            <a:ahLst/>
            <a:cxnLst/>
            <a:rect r="r" b="b" t="t" l="l"/>
            <a:pathLst>
              <a:path h="563832" w="1818811">
                <a:moveTo>
                  <a:pt x="0" y="0"/>
                </a:moveTo>
                <a:lnTo>
                  <a:pt x="1818811" y="0"/>
                </a:lnTo>
                <a:lnTo>
                  <a:pt x="1818811" y="563831"/>
                </a:lnTo>
                <a:lnTo>
                  <a:pt x="0" y="5638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02364">
            <a:off x="2654409" y="3018523"/>
            <a:ext cx="1644830" cy="509897"/>
          </a:xfrm>
          <a:custGeom>
            <a:avLst/>
            <a:gdLst/>
            <a:ahLst/>
            <a:cxnLst/>
            <a:rect r="r" b="b" t="t" l="l"/>
            <a:pathLst>
              <a:path h="509897" w="1644830">
                <a:moveTo>
                  <a:pt x="0" y="0"/>
                </a:moveTo>
                <a:lnTo>
                  <a:pt x="1644830" y="0"/>
                </a:lnTo>
                <a:lnTo>
                  <a:pt x="1644830" y="509897"/>
                </a:lnTo>
                <a:lnTo>
                  <a:pt x="0" y="5098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1189493" y="5445626"/>
            <a:ext cx="5783202" cy="1180465"/>
          </a:xfrm>
          <a:prstGeom prst="rect">
            <a:avLst/>
          </a:prstGeom>
        </p:spPr>
        <p:txBody>
          <a:bodyPr anchor="t" rtlCol="false" tIns="0" lIns="0" bIns="0" rIns="0">
            <a:spAutoFit/>
          </a:bodyPr>
          <a:lstStyle/>
          <a:p>
            <a:pPr algn="ctr">
              <a:lnSpc>
                <a:spcPts val="4759"/>
              </a:lnSpc>
            </a:pPr>
            <a:r>
              <a:rPr lang="en-US" sz="3399" b="true">
                <a:solidFill>
                  <a:srgbClr val="FF0000"/>
                </a:solidFill>
                <a:latin typeface="Noto Serif Display Bold"/>
                <a:ea typeface="Noto Serif Display Bold"/>
                <a:cs typeface="Noto Serif Display Bold"/>
                <a:sym typeface="Noto Serif Display Bold"/>
              </a:rPr>
              <a:t>By clicking on the text you can edit it as you wish.</a:t>
            </a:r>
          </a:p>
        </p:txBody>
      </p:sp>
      <p:sp>
        <p:nvSpPr>
          <p:cNvPr name="TextBox 6" id="6"/>
          <p:cNvSpPr txBox="true"/>
          <p:nvPr/>
        </p:nvSpPr>
        <p:spPr>
          <a:xfrm rot="0">
            <a:off x="1201264" y="6152958"/>
            <a:ext cx="8655194" cy="1180465"/>
          </a:xfrm>
          <a:prstGeom prst="rect">
            <a:avLst/>
          </a:prstGeom>
        </p:spPr>
        <p:txBody>
          <a:bodyPr anchor="t" rtlCol="false" tIns="0" lIns="0" bIns="0" rIns="0">
            <a:spAutoFit/>
          </a:bodyPr>
          <a:lstStyle/>
          <a:p>
            <a:pPr algn="ctr">
              <a:lnSpc>
                <a:spcPts val="4759"/>
              </a:lnSpc>
            </a:pPr>
            <a:r>
              <a:rPr lang="en-US" b="true" sz="3399">
                <a:solidFill>
                  <a:srgbClr val="FF0000"/>
                </a:solidFill>
                <a:latin typeface="Noto Serif Display Bold"/>
                <a:ea typeface="Noto Serif Display Bold"/>
                <a:cs typeface="Noto Serif Display Bold"/>
                <a:sym typeface="Noto Serif Display Bold"/>
              </a:rPr>
              <a:t>By clicking on the box around the text you can increase or decrease its size.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DAG2sUSCNB4</dc:identifier>
  <dcterms:modified xsi:type="dcterms:W3CDTF">2011-08-01T06:04:30Z</dcterms:modified>
  <cp:revision>1</cp:revision>
  <dc:title>Instructions for  the Collaborative Students Avatar Creation Activity</dc:title>
</cp:coreProperties>
</file>