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391EB-A057-4473-8032-C8533A9E4930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98A6B-B3E5-4C8D-A625-9BED738F46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35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8A6B-B3E5-4C8D-A625-9BED738F46CD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40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5/6/2023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ARISTON CANDIDATES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ARISTON CANDIDATES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ΚΑΝΕΙ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Άριστον Τεστ διερευνά την προσωπικότητα, τις κλίσεις , τις ικανότητες, τις προτιμήσεις , τα ενδιαφέροντα κάθε ατόμου, την αυτοεκτίμηση αλλά και τον έλεγχο που πιστεύει πως έχει για όσα συμβαίνουν γύρω του.</a:t>
            </a:r>
          </a:p>
          <a:p>
            <a:r>
              <a:rPr lang="el-GR" dirty="0" smtClean="0"/>
              <a:t>Ταυτόχρονα προσδιορίζει τα επαγγέλματα εκείνα που του ταιριάζουν και του υποδεικνύει συγκεκριμένα τμήματα σχολών.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ΓΙΝΕΤΑΙ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Γίνεται με τη βοήθεια του Η/Υ.</a:t>
            </a:r>
          </a:p>
          <a:p>
            <a:r>
              <a:rPr lang="el-GR" sz="2800" dirty="0" smtClean="0"/>
              <a:t>Το πρόγραμμα είναι εξαιρετικά φιλικό ώστε να μην απαιτείται εκπαίδευση για τη χρήση του.</a:t>
            </a:r>
          </a:p>
          <a:p>
            <a:r>
              <a:rPr lang="el-GR" sz="2800" dirty="0" smtClean="0"/>
              <a:t>Υποβάλλει περίπου 450 ερωτήσεις ικανοτήτων ,ενδιαφερόντων και προτιμήσεων.</a:t>
            </a:r>
          </a:p>
          <a:p>
            <a:r>
              <a:rPr lang="el-GR" sz="2800" dirty="0" smtClean="0"/>
              <a:t>Ολοκληρώνεται σε περίπου 40 λεπτά.</a:t>
            </a:r>
          </a:p>
          <a:p>
            <a:r>
              <a:rPr lang="el-GR" sz="2800" dirty="0" smtClean="0"/>
              <a:t>Απευθύνεται σε ηλικίες από 13 έως 60 ετών.</a:t>
            </a:r>
          </a:p>
          <a:p>
            <a:r>
              <a:rPr lang="el-GR" sz="2800" dirty="0" smtClean="0"/>
              <a:t>Γίνεται χωρίς τη μεσολάβηση και τον έλεγχο τρίτων.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127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ΛΑΜΒΑΝΟΥΜΕ ΑΠΌ ΤΟ ΤΕΣΤ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        ΙΣΤΟΓΡΑΜΜΑ ΙΚΑΝΟΤΗΤΩΝ- ΔΕΞΙΟΤΗΤΩΝ</a:t>
            </a:r>
          </a:p>
          <a:p>
            <a:endParaRPr lang="el-GR" dirty="0"/>
          </a:p>
          <a:p>
            <a:r>
              <a:rPr lang="el-GR" dirty="0" smtClean="0"/>
              <a:t>ΑΡΙΘΜΗΤΙΚΕΣ</a:t>
            </a:r>
          </a:p>
          <a:p>
            <a:r>
              <a:rPr lang="el-GR" dirty="0" smtClean="0"/>
              <a:t>ΓΛΩΣΣΙΚΕΣ</a:t>
            </a:r>
          </a:p>
          <a:p>
            <a:r>
              <a:rPr lang="el-GR" dirty="0" smtClean="0"/>
              <a:t>ΜΗΧΑΝΙΚΕΣ</a:t>
            </a:r>
          </a:p>
          <a:p>
            <a:r>
              <a:rPr lang="el-GR" dirty="0" smtClean="0"/>
              <a:t>ΔΙΑΓΡΑΜΜΑΤΙΚΕΣ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4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ΙΚΑΝΟΤΗΤΕΣ-ΔΕΞΙΟΤΗΤΕΣ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72400" cy="435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ΕΠΑΓΓΕΛΜΑΤΙΚΗ ΠΡΟΣΩΠΙΚΟΤΗΤΑ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dirty="0" smtClean="0"/>
              <a:t> Σύμφωνα με έρευνες του πανεπιστημίου </a:t>
            </a:r>
            <a:r>
              <a:rPr lang="en-US" dirty="0" smtClean="0"/>
              <a:t>Harvard </a:t>
            </a:r>
            <a:r>
              <a:rPr lang="el-GR" dirty="0" smtClean="0"/>
              <a:t>η επαγγελματική επιτυχία βασίζεται στο </a:t>
            </a:r>
            <a:r>
              <a:rPr lang="el-GR" b="1" dirty="0" smtClean="0"/>
              <a:t>80%</a:t>
            </a:r>
            <a:r>
              <a:rPr lang="el-GR" dirty="0" smtClean="0"/>
              <a:t> </a:t>
            </a:r>
            <a:r>
              <a:rPr lang="el-GR" b="1" dirty="0" smtClean="0"/>
              <a:t>στην προσωπικότητα </a:t>
            </a:r>
            <a:r>
              <a:rPr lang="el-GR" dirty="0" smtClean="0"/>
              <a:t>και στο </a:t>
            </a:r>
            <a:r>
              <a:rPr lang="el-GR" b="1" dirty="0" smtClean="0"/>
              <a:t>20%</a:t>
            </a:r>
            <a:r>
              <a:rPr lang="el-GR" dirty="0" smtClean="0"/>
              <a:t> </a:t>
            </a:r>
            <a:r>
              <a:rPr lang="el-GR" b="1" dirty="0" smtClean="0"/>
              <a:t>στους</a:t>
            </a:r>
            <a:r>
              <a:rPr lang="el-GR" dirty="0" smtClean="0"/>
              <a:t> </a:t>
            </a:r>
            <a:r>
              <a:rPr lang="el-GR" b="1" dirty="0" smtClean="0"/>
              <a:t>τίτλους σπουδών</a:t>
            </a:r>
            <a:r>
              <a:rPr lang="el-GR" dirty="0" smtClean="0"/>
              <a:t>!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08" y="4488338"/>
            <a:ext cx="2400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ΕΠΑΓΓΕΛΜΑΤΙΚΗ ΠΡΟΣΩΠΙΚΟΤΗΤΑ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0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ΑΥΤΟΕΚΤΙΜΗΣΗ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44088"/>
            <a:ext cx="3121546" cy="194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9540"/>
            <a:ext cx="2329458" cy="25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" y="3371547"/>
            <a:ext cx="3716722" cy="278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ΑΥΤΟΕΚΤΙΜΗΣΗ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65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ΕΠΙΚΕΝΤΡΟ ΕΛΕΓΧΟΥ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481609" cy="337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ΕΣΩΤΕΡΙΚΟΣ ΕΛΕΧΟΣ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0188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727201" cy="28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0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ΒΑΣΙΚΟΙ ΛΟΓΟΙ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Δαπανούμε το 1/3 της ζωής μας στο χώρο εργασίας μας….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‘’ ….κατά συνέπεια η επιλογή επαγγέλματος αποτελεί την πιο κρίσιμη απόφαση της ζωής μας .‘’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ΕΞΩΤΕΡΙΚΟΣ ΕΛΕΓΧΟΣ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1520"/>
            <a:ext cx="3066256" cy="306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883425" cy="31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ΕΠΙΚΕΝΤΡΟ ΕΛΕΓΧΟΥ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5"/>
            <a:ext cx="7632848" cy="42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ΣΧΟΛΕΣ ΥΠΟΥΡΓΕΙΟΥ ΠΑΙΔΕΙΑΣ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36904" cy="45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8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ΣΥΓΚΕΚΡΙΜΕΝΕΣ ΕΙΔΙΚΟΤΗΤΕΣ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5657"/>
            <a:ext cx="8241645" cy="4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6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ΜΗΧΑΝΟΓΡΑΦΙΚΟ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36904" cy="490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ΕΠΙΣΤΗΜΟΝΙΚΑ ΠΕΔΙΑ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557"/>
            <a:ext cx="794075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6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ΕΠΙΣΤΗΜΟΝΙΚΑ ΠΕΔΙΑ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48204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6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ΔΙΑΚΡΙΣΙΣ ΣΠΟΥΔΩΝ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αποτελέσματα του Άριστον </a:t>
            </a:r>
            <a:r>
              <a:rPr lang="el-GR" dirty="0" err="1" smtClean="0"/>
              <a:t>Τέστ</a:t>
            </a:r>
            <a:r>
              <a:rPr lang="el-GR" dirty="0" smtClean="0"/>
              <a:t> αποτελούν ιδιαίτερα αξιόπιστα δεδομένα για τη συμπλήρωση του μηχανογραφικού δελτίου των μαθητών, μέσω ειδικού λογισμικού που έχει δημιουργηθεί για το σκοπό αυτό, του &lt;&lt;ΔΙΑΚΡΙΣΙΣ ΣΠΟΥΔΩΝ&gt;&gt;.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9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ΑΝΑΡΩΤΗΘΟΥΜΕ ΛΟΙΠΟΝ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Πόσο μεγάλη θα ήταν η απώλεια εάν</a:t>
            </a:r>
            <a:r>
              <a:rPr lang="el-GR" dirty="0" smtClean="0">
                <a:latin typeface="Arial"/>
                <a:cs typeface="Arial"/>
              </a:rPr>
              <a:t>:</a:t>
            </a:r>
          </a:p>
          <a:p>
            <a:endParaRPr lang="el-GR" dirty="0" smtClean="0">
              <a:latin typeface="Arial"/>
              <a:cs typeface="Arial"/>
            </a:endParaRPr>
          </a:p>
          <a:p>
            <a:r>
              <a:rPr lang="el-GR" sz="2800" dirty="0" smtClean="0">
                <a:latin typeface="Arial"/>
                <a:cs typeface="Arial"/>
              </a:rPr>
              <a:t>Ο Γεώργιος Παπανικολάου, από μια ατυχή συγκυρία, είχε αφιερώσει τη ζωή του στη δικηγορία και όχι στην ιατρική.</a:t>
            </a:r>
          </a:p>
          <a:p>
            <a:r>
              <a:rPr lang="el-GR" sz="2800" dirty="0" smtClean="0">
                <a:latin typeface="Arial"/>
                <a:cs typeface="Arial"/>
              </a:rPr>
              <a:t>Ο Οδυσσέας Ελύτης επέλεγε να γίνει μηχανικός και όχι ποιητής.</a:t>
            </a:r>
          </a:p>
          <a:p>
            <a:r>
              <a:rPr lang="el-GR" sz="2800" dirty="0" smtClean="0">
                <a:latin typeface="Arial"/>
                <a:cs typeface="Arial"/>
              </a:rPr>
              <a:t>Ο </a:t>
            </a:r>
            <a:r>
              <a:rPr lang="en-US" sz="2800" dirty="0" smtClean="0">
                <a:latin typeface="Arial"/>
                <a:cs typeface="Arial"/>
              </a:rPr>
              <a:t>Thomas Edison </a:t>
            </a:r>
            <a:r>
              <a:rPr lang="el-GR" sz="2800" dirty="0" smtClean="0">
                <a:latin typeface="Arial"/>
                <a:cs typeface="Arial"/>
              </a:rPr>
              <a:t>γινόταν δάσκαλος αντί ερευνητής και εφευρέτης ηλεκτρικών συσκευών.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437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ΣΥΜΠΕΡΑΣΜΑΤΑ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 τη χρήση της τεχνολογίας της πληροφορικής το γνώθι </a:t>
            </a:r>
            <a:r>
              <a:rPr lang="el-GR" dirty="0" err="1" smtClean="0"/>
              <a:t>σαυτόν</a:t>
            </a:r>
            <a:r>
              <a:rPr lang="el-GR" dirty="0" smtClean="0"/>
              <a:t> είναι πλέον εφικτό.</a:t>
            </a:r>
          </a:p>
          <a:p>
            <a:r>
              <a:rPr lang="el-GR" dirty="0" smtClean="0"/>
              <a:t>Όλοι είμαστε καλοί κάπου.</a:t>
            </a:r>
          </a:p>
          <a:p>
            <a:r>
              <a:rPr lang="el-GR" dirty="0" smtClean="0"/>
              <a:t>Ας ανακαλύψουμε τον επαγγελματία που κρύβεται μέσα μας.</a:t>
            </a:r>
          </a:p>
          <a:p>
            <a:r>
              <a:rPr lang="el-GR" dirty="0" smtClean="0"/>
              <a:t>Η τεχνογνωσία υπάρχει, η όρεξη υπάρχει, η συνεργασία με κορυφαίους επιστήμονες υπάρχει….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ΕΛΛΗΝΙΚΗ ΟΙΚΟΓΕΝΕΙΑ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Θετικό στοιχείο αποτελεί ότι</a:t>
            </a:r>
            <a:r>
              <a:rPr lang="el-GR" dirty="0" smtClean="0">
                <a:latin typeface="Arial"/>
                <a:cs typeface="Arial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>
                <a:latin typeface="Arial"/>
                <a:cs typeface="Arial"/>
              </a:rPr>
              <a:t> </a:t>
            </a:r>
            <a:r>
              <a:rPr lang="el-GR" sz="2400" dirty="0" smtClean="0">
                <a:latin typeface="Arial"/>
                <a:cs typeface="Arial"/>
              </a:rPr>
              <a:t>Είναι εξαιρετικά ευαισθητοποιημένη αναφορικά με τις σπουδές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Arial"/>
                <a:cs typeface="Arial"/>
              </a:rPr>
              <a:t>Δαπανά πολύ χρόνο και χρήμα σε αυτές</a:t>
            </a:r>
          </a:p>
          <a:p>
            <a:pPr marL="0" indent="0">
              <a:buNone/>
            </a:pPr>
            <a:endParaRPr lang="el-GR" sz="2400" dirty="0">
              <a:latin typeface="Arial"/>
              <a:cs typeface="Arial"/>
            </a:endParaRPr>
          </a:p>
          <a:p>
            <a:r>
              <a:rPr lang="el-GR" dirty="0" smtClean="0"/>
              <a:t>Αρνητικό </a:t>
            </a:r>
            <a:r>
              <a:rPr lang="el-GR" dirty="0"/>
              <a:t>στοιχείο αποτελεί </a:t>
            </a:r>
            <a:r>
              <a:rPr lang="el-GR" dirty="0" err="1"/>
              <a:t>οτι</a:t>
            </a:r>
            <a:r>
              <a:rPr lang="el-GR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>
                <a:latin typeface="Arial"/>
                <a:cs typeface="Arial"/>
              </a:rPr>
              <a:t>Δε μεριμνά για διαδικασίες που εξασφαλίζουν σωστή επιλογή </a:t>
            </a:r>
            <a:r>
              <a:rPr lang="el-GR" sz="2400" dirty="0" smtClean="0">
                <a:latin typeface="Arial"/>
                <a:cs typeface="Arial"/>
              </a:rPr>
              <a:t>επαγγέλματος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Arial"/>
                <a:cs typeface="Arial"/>
              </a:rPr>
              <a:t>Δε διαθέτει λίγο χρόνο για τη συμπλήρωση ερωτηματολογίου  επαγγελματικού προσανατολισμού</a:t>
            </a:r>
            <a:endParaRPr lang="el-GR" sz="2400" dirty="0">
              <a:latin typeface="Arial"/>
              <a:cs typeface="Arial"/>
            </a:endParaRPr>
          </a:p>
          <a:p>
            <a:pPr>
              <a:buFont typeface="Wingdings" pitchFamily="2" charset="2"/>
              <a:buChar char="q"/>
            </a:pPr>
            <a:endParaRPr lang="el-GR" sz="2400" dirty="0">
              <a:latin typeface="Arial"/>
              <a:cs typeface="Arial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Arial"/>
              <a:cs typeface="Arial"/>
            </a:endParaRPr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71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ΣΧΕΔΙΑΣΜΟΣ ΕΠΑΓΓΕΛΜΑΤΙΚΗΣ ΣΤΑΔΙΟΔΡΟΜΙΑΣ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Εάν θέλεις να είσαι ευτυχισμένος μια μέρα πήγαινε για ψάρεμα,</a:t>
            </a:r>
          </a:p>
          <a:p>
            <a:endParaRPr lang="el-GR" sz="2800" dirty="0"/>
          </a:p>
          <a:p>
            <a:r>
              <a:rPr lang="el-GR" sz="2800" dirty="0" smtClean="0"/>
              <a:t>Εάν θέλεις να είσαι ευτυχισμένος για ένα μήνα παντρέψου,</a:t>
            </a:r>
          </a:p>
          <a:p>
            <a:endParaRPr lang="el-GR" sz="2800" dirty="0"/>
          </a:p>
          <a:p>
            <a:r>
              <a:rPr lang="el-GR" sz="2800" dirty="0" smtClean="0"/>
              <a:t>Εάν θέλεις να είσαι ευτυχισμένος για ένα χρόνο , κληρονόμησε μια περιουσία,</a:t>
            </a:r>
          </a:p>
          <a:p>
            <a:endParaRPr lang="el-GR" sz="2800" dirty="0" smtClean="0"/>
          </a:p>
          <a:p>
            <a:r>
              <a:rPr lang="el-GR" sz="2800" dirty="0" smtClean="0"/>
              <a:t>Εάν θέλεις να είσαι ευτυχισμένος δια βίου, </a:t>
            </a:r>
            <a:r>
              <a:rPr lang="el-GR" sz="2800" b="1" u="sng" dirty="0" smtClean="0"/>
              <a:t>αγάπα τη δουλειά σου</a:t>
            </a:r>
            <a:r>
              <a:rPr lang="el-GR" sz="2800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 Γ’ ΛΥΚΕΙΟΥ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Καλές οι κουβέντες για επαγγελματικό προσανατολισμό αλλά προέχει η προετοιμασία για τις  εξετάσεις!!!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69091"/>
            <a:ext cx="3076575" cy="230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69091"/>
            <a:ext cx="3168402" cy="221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ΤΩΡΑ ΤΙ ΓΙΝΕΤΑΙ?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Πως θα συμπληρώσω το μηχανογραφικό μου, ποια σχολή θα επιλέξω, ποιο επάγγελμα  μου ταιριάζει?</a:t>
            </a:r>
          </a:p>
          <a:p>
            <a:r>
              <a:rPr lang="el-GR" sz="2600" dirty="0" smtClean="0"/>
              <a:t>Θα μπορέσω να ανταποκριθώ στις όποιες απαιτήσεις ?</a:t>
            </a:r>
          </a:p>
          <a:p>
            <a:endParaRPr lang="el-GR" dirty="0"/>
          </a:p>
          <a:p>
            <a:r>
              <a:rPr lang="el-GR" sz="2400" dirty="0" smtClean="0"/>
              <a:t>Γονείς, μαθητές, εκπαιδευτικοί καλούνται υπό την πίεση του χρόνου, να δώσουν απάντηση στο καίριο ερώτημα της &lt;&lt;Διάκρισης Των Σπουδών&gt;&gt;, το οποίο συνδέεται με τα όνειρα, τις αγωνίες, τους κόπους μιας ζωής, και βέβαια αρκετά έξοδα.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453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Ο σωστός επαγγελματικός προσανατολισμός ο οποίος αναλύει την προσωπικότητα του ατόμου και αντιστοιχεί σ’ αυτό όλα τα επαγγέλματά που</a:t>
            </a:r>
            <a:r>
              <a:rPr lang="el-GR" sz="2400" dirty="0" smtClean="0">
                <a:latin typeface="Arial"/>
                <a:cs typeface="Arial"/>
              </a:rPr>
              <a:t>:</a:t>
            </a:r>
          </a:p>
          <a:p>
            <a:r>
              <a:rPr lang="el-GR" sz="2400" dirty="0" smtClean="0">
                <a:latin typeface="Arial"/>
                <a:cs typeface="Arial"/>
              </a:rPr>
              <a:t>Του ταιριάζουν</a:t>
            </a:r>
          </a:p>
          <a:p>
            <a:r>
              <a:rPr lang="el-GR" sz="2400" dirty="0" smtClean="0">
                <a:latin typeface="Arial"/>
                <a:cs typeface="Arial"/>
              </a:rPr>
              <a:t>Τα επιθυμεί</a:t>
            </a:r>
          </a:p>
          <a:p>
            <a:r>
              <a:rPr lang="el-GR" sz="2400" dirty="0" smtClean="0">
                <a:latin typeface="Arial"/>
                <a:cs typeface="Arial"/>
              </a:rPr>
              <a:t>Είναι εφικτό να τα ασκήσει</a:t>
            </a:r>
          </a:p>
          <a:p>
            <a:r>
              <a:rPr lang="el-GR" sz="2400" dirty="0" smtClean="0">
                <a:latin typeface="Arial"/>
                <a:cs typeface="Arial"/>
              </a:rPr>
              <a:t>Τον ενημερώνει για τις αντίστοιχες σπουδές</a:t>
            </a:r>
          </a:p>
          <a:p>
            <a:endParaRPr lang="el-GR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l-GR" sz="2400" dirty="0" smtClean="0">
                <a:latin typeface="Arial"/>
                <a:cs typeface="Arial"/>
              </a:rPr>
              <a:t>Σήμερα είναι γενικά αποδεκτό ότι ο σωστός επαγγελματικός προσανατολισμός, πρέπει να στηρίζεται σε έγκυρη και αντικειμενική πληροφόρηση καθώς και σε αξιόπιστα δεδομένα σύγχρονων ψυχομετρικών ερωτηματολογίων.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801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 Consulting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Τι </a:t>
            </a:r>
            <a:r>
              <a:rPr lang="el-GR" sz="2800" dirty="0" smtClean="0"/>
              <a:t>είναι</a:t>
            </a:r>
            <a:r>
              <a:rPr lang="en-US" sz="2800" dirty="0"/>
              <a:t>?</a:t>
            </a:r>
            <a:endParaRPr lang="el-GR" sz="2800" dirty="0" smtClean="0"/>
          </a:p>
          <a:p>
            <a:r>
              <a:rPr lang="el-GR" sz="2800" dirty="0" smtClean="0"/>
              <a:t>Τι </a:t>
            </a:r>
            <a:r>
              <a:rPr lang="el-GR" sz="2800" dirty="0" smtClean="0"/>
              <a:t>κάνει</a:t>
            </a:r>
            <a:r>
              <a:rPr lang="en-US" sz="2800" dirty="0" smtClean="0"/>
              <a:t>?</a:t>
            </a:r>
            <a:endParaRPr lang="el-GR" sz="2800" dirty="0" smtClean="0"/>
          </a:p>
          <a:p>
            <a:r>
              <a:rPr lang="el-GR" sz="2800" dirty="0" smtClean="0"/>
              <a:t>Πως </a:t>
            </a:r>
            <a:r>
              <a:rPr lang="el-GR" sz="2800" dirty="0" smtClean="0"/>
              <a:t>γίνεται</a:t>
            </a:r>
            <a:r>
              <a:rPr lang="en-US" sz="2800" dirty="0" smtClean="0"/>
              <a:t>?</a:t>
            </a:r>
            <a:endParaRPr lang="el-GR" sz="2800" dirty="0" smtClean="0"/>
          </a:p>
          <a:p>
            <a:r>
              <a:rPr lang="el-GR" sz="2800" dirty="0" smtClean="0"/>
              <a:t>Που </a:t>
            </a:r>
            <a:r>
              <a:rPr lang="el-GR" sz="2800" dirty="0" smtClean="0"/>
              <a:t>στηρίζεται</a:t>
            </a:r>
            <a:r>
              <a:rPr lang="en-US" sz="2800" dirty="0" smtClean="0"/>
              <a:t>?</a:t>
            </a:r>
            <a:endParaRPr lang="el-GR" sz="2800" dirty="0" smtClean="0"/>
          </a:p>
          <a:p>
            <a:r>
              <a:rPr lang="el-GR" sz="2800" dirty="0" smtClean="0"/>
              <a:t>Τι αποτελέσματα </a:t>
            </a:r>
            <a:r>
              <a:rPr lang="el-GR" sz="2800" dirty="0" smtClean="0"/>
              <a:t>δίνει</a:t>
            </a:r>
            <a:r>
              <a:rPr lang="en-US" sz="2800" dirty="0" smtClean="0"/>
              <a:t>?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934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ΕΙΝΑΙ ΤΟ ΑΡΙΣΤΟΝ ΤΕΣΤ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Άριστον είναι ένα έμπειρο σύστημα επαγγελματικού προσανατολισμού, το οποίο βασίζεται στην ψυχομετρία και σε εδραιωμένα στατιστικά μοντέλα.</a:t>
            </a:r>
          </a:p>
          <a:p>
            <a:r>
              <a:rPr lang="el-GR" sz="2800" dirty="0" smtClean="0"/>
              <a:t>Είναι συστοιχία ψυχομετρικών </a:t>
            </a:r>
            <a:r>
              <a:rPr lang="el-GR" sz="2800" dirty="0" err="1" smtClean="0"/>
              <a:t>τέστ</a:t>
            </a:r>
            <a:r>
              <a:rPr lang="el-GR" sz="2800" dirty="0" smtClean="0"/>
              <a:t> σταθμισμένων και προσαρμοσμένων στην ελληνική πραγματικότητα του εκπαιδευτικού συστήματος και των επαγγελμάτων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445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ΕΙΝΑΙ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Στηρίζεται σε εξελιγμένα μαθηματικά μοντέλα ( </a:t>
            </a:r>
            <a:r>
              <a:rPr lang="el-GR" dirty="0" err="1" smtClean="0"/>
              <a:t>π.χ</a:t>
            </a:r>
            <a:r>
              <a:rPr lang="el-GR" dirty="0" smtClean="0"/>
              <a:t> </a:t>
            </a:r>
            <a:r>
              <a:rPr lang="en-US" dirty="0" err="1" smtClean="0"/>
              <a:t>Zipf</a:t>
            </a:r>
            <a:r>
              <a:rPr lang="en-US" dirty="0" smtClean="0"/>
              <a:t>, Mandelbrot) </a:t>
            </a:r>
            <a:r>
              <a:rPr lang="el-GR" dirty="0" smtClean="0"/>
              <a:t>και σε </a:t>
            </a:r>
            <a:r>
              <a:rPr lang="el-GR" dirty="0" err="1" smtClean="0"/>
              <a:t>πολυπαραγοντικές</a:t>
            </a:r>
            <a:r>
              <a:rPr lang="el-GR" dirty="0" smtClean="0"/>
              <a:t> αναλύσεις.</a:t>
            </a:r>
          </a:p>
          <a:p>
            <a:endParaRPr lang="el-GR" dirty="0"/>
          </a:p>
          <a:p>
            <a:r>
              <a:rPr lang="el-GR" dirty="0" smtClean="0"/>
              <a:t>Για την παραγωγή ενός προφίλ αναλύονται 2000 επαγγέλματα και πλήθος παραγόντων, που συνθέτουν μια μήτρα 290.304.000 στοιχείων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64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692</Words>
  <Application>Microsoft Office PowerPoint</Application>
  <PresentationFormat>Προβολή στην οθόνη (4:3)</PresentationFormat>
  <Paragraphs>107</Paragraphs>
  <Slides>30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ARISTON CANDIDATES</vt:lpstr>
      <vt:lpstr>ΒΑΣΙΚΟΙ ΛΟΓΟΙ</vt:lpstr>
      <vt:lpstr>ΕΛΛΗΝΙΚΗ ΟΙΚΟΓΕΝΕΙΑ</vt:lpstr>
      <vt:lpstr>ΣΤΗ Γ’ ΛΥΚΕΙΟΥ</vt:lpstr>
      <vt:lpstr>ΚΑΙ ΤΩΡΑ ΤΙ ΓΙΝΕΤΑΙ?</vt:lpstr>
      <vt:lpstr>Η ΛΥΣΗ</vt:lpstr>
      <vt:lpstr>Career Path Consulting</vt:lpstr>
      <vt:lpstr>ΤΙ ΕΙΝΑΙ ΤΟ ΑΡΙΣΤΟΝ ΤΕΣΤ</vt:lpstr>
      <vt:lpstr>ΤΙ ΕΙΝΑΙ</vt:lpstr>
      <vt:lpstr>ΤΙ ΚΑΝΕΙ</vt:lpstr>
      <vt:lpstr>ΠΩΣ ΓΙΝΕΤΑΙ</vt:lpstr>
      <vt:lpstr>ΤΙ ΛΑΜΒΑΝΟΥΜΕ ΑΠΌ ΤΟ ΤΕΣΤ</vt:lpstr>
      <vt:lpstr>ΙΚΑΝΟΤΗΤΕΣ-ΔΕΞΙΟΤΗΤΕΣ</vt:lpstr>
      <vt:lpstr>ΕΠΑΓΓΕΛΜΑΤΙΚΗ ΠΡΟΣΩΠΙΚΟΤΗΤΑ</vt:lpstr>
      <vt:lpstr>ΕΠΑΓΓΕΛΜΑΤΙΚΗ ΠΡΟΣΩΠΙΚΟΤΗΤΑ</vt:lpstr>
      <vt:lpstr>ΑΥΤΟΕΚΤΙΜΗΣΗ</vt:lpstr>
      <vt:lpstr>ΑΥΤΟΕΚΤΙΜΗΣΗ</vt:lpstr>
      <vt:lpstr>ΕΠΙΚΕΝΤΡΟ ΕΛΕΓΧΟΥ</vt:lpstr>
      <vt:lpstr>ΕΣΩΤΕΡΙΚΟΣ ΕΛΕΧΟΣ</vt:lpstr>
      <vt:lpstr>ΕΞΩΤΕΡΙΚΟΣ ΕΛΕΓΧΟΣ</vt:lpstr>
      <vt:lpstr>ΕΠΙΚΕΝΤΡΟ ΕΛΕΓΧΟΥ</vt:lpstr>
      <vt:lpstr>ΣΧΟΛΕΣ ΥΠΟΥΡΓΕΙΟΥ ΠΑΙΔΕΙΑΣ</vt:lpstr>
      <vt:lpstr>ΣΥΓΚΕΚΡΙΜΕΝΕΣ ΕΙΔΙΚΟΤΗΤΕΣ</vt:lpstr>
      <vt:lpstr>ΜΗΧΑΝΟΓΡΑΦΙΚΟ</vt:lpstr>
      <vt:lpstr>ΕΠΙΣΤΗΜΟΝΙΚΑ ΠΕΔΙΑ</vt:lpstr>
      <vt:lpstr>ΕΠΙΣΤΗΜΟΝΙΚΑ ΠΕΔΙΑ</vt:lpstr>
      <vt:lpstr>ΔΙΑΚΡΙΣΙΣ ΣΠΟΥΔΩΝ</vt:lpstr>
      <vt:lpstr>ΑΣ ΑΝΑΡΩΤΗΘΟΥΜΕ ΛΟΙΠΟΝ</vt:lpstr>
      <vt:lpstr>ΣΥΜΠΕΡΑΣΜΑΤΑ</vt:lpstr>
      <vt:lpstr>ΣΧΕΔΙΑΣΜΟΣ ΕΠΑΓΓΕΛΜΑΤΙΚΗΣ ΣΤΑΔΙΟΔΡΟΜΙΑΣ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ARISTON CANDIDATES</dc:title>
  <dc:creator>elisavet pav</dc:creator>
  <cp:lastModifiedBy>user00000</cp:lastModifiedBy>
  <cp:revision>12</cp:revision>
  <dcterms:modified xsi:type="dcterms:W3CDTF">2023-06-05T16:21:41Z</dcterms:modified>
</cp:coreProperties>
</file>