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8" r:id="rId4"/>
    <p:sldId id="259" r:id="rId5"/>
    <p:sldId id="265" r:id="rId6"/>
    <p:sldId id="260" r:id="rId7"/>
    <p:sldId id="267" r:id="rId8"/>
    <p:sldId id="261" r:id="rId9"/>
    <p:sldId id="268" r:id="rId10"/>
    <p:sldId id="270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56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D1E87-620F-46F3-8077-418191879FDF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16E84-5A1D-49CF-AD3B-421E25A383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34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16E84-5A1D-49CF-AD3B-421E25A383F4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9116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2181-68EA-4F06-8800-CA4F2B7C8594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903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0">
        <p:cut/>
      </p:transition>
    </mc:Choice>
    <mc:Fallback xmlns="">
      <p:transition spd="slow" advClick="0" advTm="10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2181-68EA-4F06-8800-CA4F2B7C8594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368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0">
        <p:cut/>
      </p:transition>
    </mc:Choice>
    <mc:Fallback xmlns="">
      <p:transition spd="slow" advClick="0" advTm="10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2181-68EA-4F06-8800-CA4F2B7C8594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34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0">
        <p:cut/>
      </p:transition>
    </mc:Choice>
    <mc:Fallback xmlns="">
      <p:transition spd="slow" advClick="0" advTm="10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2181-68EA-4F06-8800-CA4F2B7C8594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91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0">
        <p:cut/>
      </p:transition>
    </mc:Choice>
    <mc:Fallback xmlns="">
      <p:transition spd="slow" advClick="0" advTm="10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2181-68EA-4F06-8800-CA4F2B7C8594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2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0">
        <p:cut/>
      </p:transition>
    </mc:Choice>
    <mc:Fallback xmlns="">
      <p:transition spd="slow" advClick="0" advTm="10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2181-68EA-4F06-8800-CA4F2B7C8594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442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0">
        <p:cut/>
      </p:transition>
    </mc:Choice>
    <mc:Fallback xmlns="">
      <p:transition spd="slow" advClick="0" advTm="10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2181-68EA-4F06-8800-CA4F2B7C8594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802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0">
        <p:cut/>
      </p:transition>
    </mc:Choice>
    <mc:Fallback xmlns="">
      <p:transition spd="slow" advClick="0" advTm="10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2181-68EA-4F06-8800-CA4F2B7C8594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284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0">
        <p:cut/>
      </p:transition>
    </mc:Choice>
    <mc:Fallback xmlns="">
      <p:transition spd="slow" advClick="0" advTm="10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2181-68EA-4F06-8800-CA4F2B7C8594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16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0">
        <p:cut/>
      </p:transition>
    </mc:Choice>
    <mc:Fallback xmlns="">
      <p:transition spd="slow" advClick="0" advTm="10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2181-68EA-4F06-8800-CA4F2B7C8594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08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0">
        <p:cut/>
      </p:transition>
    </mc:Choice>
    <mc:Fallback xmlns="">
      <p:transition spd="slow" advClick="0" advTm="10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2181-68EA-4F06-8800-CA4F2B7C8594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00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0">
        <p:cut/>
      </p:transition>
    </mc:Choice>
    <mc:Fallback xmlns="">
      <p:transition spd="slow" advClick="0" advTm="10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92181-68EA-4F06-8800-CA4F2B7C8594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63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6000" advClick="0" advTm="10000">
        <p:cut/>
      </p:transition>
    </mc:Choice>
    <mc:Fallback xmlns="">
      <p:transition spd="slow" advClick="0" advTm="10000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75556" y="960261"/>
            <a:ext cx="8136904" cy="2448272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Recycling Facts </a:t>
            </a:r>
            <a:br>
              <a:rPr 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and </a:t>
            </a:r>
            <a:br>
              <a:rPr 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figures</a:t>
            </a:r>
            <a:endParaRPr lang="el-GR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18225" y="3465004"/>
            <a:ext cx="6400800" cy="864096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00B050"/>
                </a:solidFill>
              </a:rPr>
              <a:t>Did you know that……?</a:t>
            </a:r>
            <a:endParaRPr lang="el-GR" sz="4000" b="1" i="1" dirty="0">
              <a:solidFill>
                <a:srgbClr val="00B050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10" y="4370556"/>
            <a:ext cx="2566050" cy="15841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Θέση περιεχομένου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 t="3814" r="8633" b="7089"/>
          <a:stretch/>
        </p:blipFill>
        <p:spPr>
          <a:xfrm>
            <a:off x="331346" y="260648"/>
            <a:ext cx="1635611" cy="1728192"/>
          </a:xfrm>
          <a:prstGeom prst="rect">
            <a:avLst/>
          </a:prstGeom>
          <a:ln w="76200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5" name="Recycling Song Jack Johnson 3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425" y="5805264"/>
            <a:ext cx="609600" cy="60960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6146411" y="6010252"/>
            <a:ext cx="2997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by </a:t>
            </a:r>
          </a:p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Louvari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Maria</a:t>
            </a:r>
            <a:endParaRPr lang="el-GR" sz="2400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6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0">
        <p14:reveal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42609" y="548680"/>
            <a:ext cx="3970784" cy="319573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What do you think </a:t>
            </a:r>
            <a:r>
              <a:rPr lang="en-US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you</a:t>
            </a:r>
            <a:r>
              <a:rPr lang="en-US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should do from now on?</a:t>
            </a:r>
            <a:endParaRPr lang="el-GR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Θέση περιεχομένου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0" y="173092"/>
            <a:ext cx="4407017" cy="4508082"/>
          </a:xfr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9" name="Θέση περιεχομένου 2"/>
          <p:cNvSpPr txBox="1">
            <a:spLocks/>
          </p:cNvSpPr>
          <p:nvPr/>
        </p:nvSpPr>
        <p:spPr>
          <a:xfrm>
            <a:off x="386397" y="5860482"/>
            <a:ext cx="4320480" cy="7920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Comic Sans MS" panose="030F0702030302020204" pitchFamily="66" charset="0"/>
              </a:rPr>
              <a:t>Song by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dirty="0" smtClean="0">
                <a:latin typeface="Comic Sans MS" panose="030F0702030302020204" pitchFamily="66" charset="0"/>
              </a:rPr>
              <a:t> Jack Johnson - The 3 R's </a:t>
            </a:r>
            <a:endParaRPr lang="en-US" i="1" dirty="0">
              <a:latin typeface="Comic Sans MS" panose="030F0702030302020204" pitchFamily="66" charset="0"/>
            </a:endParaRPr>
          </a:p>
        </p:txBody>
      </p:sp>
      <p:pic>
        <p:nvPicPr>
          <p:cNvPr id="20" name="Θέση περιεχομένου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681174"/>
            <a:ext cx="2286088" cy="18075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9611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0">
        <p:cut/>
      </p:transition>
    </mc:Choice>
    <mc:Fallback xmlns="">
      <p:transition spd="slow"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" presetClass="entr" presetSubtype="1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0" t="4452" r="8021" b="3669"/>
          <a:stretch/>
        </p:blipFill>
        <p:spPr bwMode="auto">
          <a:xfrm>
            <a:off x="755576" y="1393772"/>
            <a:ext cx="1383898" cy="2557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118376" y="1102833"/>
            <a:ext cx="4345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would save enough energy to power a                      </a:t>
            </a:r>
            <a:endParaRPr lang="el-GR" sz="3200" b="1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 rot="20344948">
            <a:off x="2928541" y="3947008"/>
            <a:ext cx="735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</a:rPr>
              <a:t>for</a:t>
            </a:r>
            <a:endParaRPr lang="el-GR" b="1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78" y="2672493"/>
            <a:ext cx="3111308" cy="23290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2961282" y="5373216"/>
            <a:ext cx="18490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3 </a:t>
            </a:r>
            <a:r>
              <a:rPr lang="en-US" sz="4800" b="1" dirty="0" err="1" smtClean="0">
                <a:solidFill>
                  <a:srgbClr val="00B050"/>
                </a:solidFill>
              </a:rPr>
              <a:t>hrs</a:t>
            </a:r>
            <a:r>
              <a:rPr lang="en-US" sz="4800" b="1" dirty="0" smtClean="0">
                <a:solidFill>
                  <a:srgbClr val="00B050"/>
                </a:solidFill>
              </a:rPr>
              <a:t> ?</a:t>
            </a:r>
            <a:endParaRPr lang="el-GR" sz="4800" dirty="0"/>
          </a:p>
        </p:txBody>
      </p:sp>
      <p:sp>
        <p:nvSpPr>
          <p:cNvPr id="10" name="Ορθογώνιο 9"/>
          <p:cNvSpPr/>
          <p:nvPr/>
        </p:nvSpPr>
        <p:spPr>
          <a:xfrm>
            <a:off x="323528" y="311168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4800" dirty="0" smtClean="0"/>
              <a:t>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recycled</a:t>
            </a:r>
            <a:endParaRPr lang="el-GR" sz="3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64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0">
        <p:randomBar dir="vert"/>
      </p:transition>
    </mc:Choice>
    <mc:Fallback>
      <p:transition spd="slow" advClick="0" advTm="10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4" t="1128" r="32947" b="8054"/>
          <a:stretch/>
        </p:blipFill>
        <p:spPr bwMode="auto">
          <a:xfrm>
            <a:off x="827584" y="1786399"/>
            <a:ext cx="1429306" cy="411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2304256" cy="108012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recycled</a:t>
            </a:r>
            <a:endParaRPr lang="el-GR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45744" y="980728"/>
            <a:ext cx="3920988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would save enough energy to power a </a:t>
            </a:r>
            <a:endParaRPr lang="el-GR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332446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 rot="20578519">
            <a:off x="3171293" y="4108640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for</a:t>
            </a:r>
            <a:r>
              <a:rPr lang="en-US" dirty="0" smtClean="0"/>
              <a:t>…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4139952" y="5029477"/>
            <a:ext cx="18389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</a:rPr>
              <a:t>25’ ?</a:t>
            </a:r>
            <a:endParaRPr lang="el-GR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1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wind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5922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recycled</a:t>
            </a:r>
            <a:endParaRPr lang="el-GR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1" t="4356" r="16197" b="4864"/>
          <a:stretch/>
        </p:blipFill>
        <p:spPr bwMode="auto">
          <a:xfrm>
            <a:off x="884161" y="1920528"/>
            <a:ext cx="1358284" cy="3657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234440" y="1412776"/>
            <a:ext cx="5328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would save enough energy </a:t>
            </a: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 power a 60 watt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 r="18932"/>
          <a:stretch/>
        </p:blipFill>
        <p:spPr bwMode="auto">
          <a:xfrm>
            <a:off x="6661398" y="2636912"/>
            <a:ext cx="1872637" cy="309634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 rot="20258763">
            <a:off x="3628621" y="4098642"/>
            <a:ext cx="8574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for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3707904" y="5301208"/>
            <a:ext cx="2059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3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hrs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</a:rPr>
              <a:t>?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83793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0">
        <p14:doors dir="vert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250"/>
                            </p:stCondLst>
                            <p:childTnLst>
                              <p:par>
                                <p:cTn id="43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7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99992" y="1628800"/>
            <a:ext cx="3826768" cy="15841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glass is 100% recyclable?</a:t>
            </a:r>
            <a:endParaRPr lang="el-GR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13878" r="5270"/>
          <a:stretch/>
        </p:blipFill>
        <p:spPr bwMode="auto">
          <a:xfrm>
            <a:off x="395536" y="404664"/>
            <a:ext cx="3538357" cy="2697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195736" y="4005064"/>
            <a:ext cx="4572000" cy="16927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thrown away glass in a dump will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never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decompose?</a:t>
            </a:r>
            <a:endParaRPr lang="el-GR" sz="32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2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22152" y="2204864"/>
            <a:ext cx="4917232" cy="562074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70% </a:t>
            </a:r>
            <a:endParaRPr lang="el-GR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3728" y="980728"/>
            <a:ext cx="7513716" cy="1224136"/>
          </a:xfrm>
          <a:noFill/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less energy is required to recycle paper than produce it using raw materials?</a:t>
            </a:r>
            <a:endParaRPr lang="el-GR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1896069" y="3831538"/>
            <a:ext cx="498924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60%</a:t>
            </a:r>
            <a:endParaRPr lang="el-GR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57200" y="2818899"/>
            <a:ext cx="8424935" cy="9561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of the rubbish in the dustbins could be recycled?</a:t>
            </a:r>
            <a:endParaRPr lang="el-GR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Τίτλος 3"/>
          <p:cNvSpPr txBox="1">
            <a:spLocks/>
          </p:cNvSpPr>
          <p:nvPr/>
        </p:nvSpPr>
        <p:spPr>
          <a:xfrm>
            <a:off x="457200" y="274638"/>
            <a:ext cx="8147248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Do you know how much</a:t>
            </a:r>
            <a:endParaRPr lang="el-GR" sz="3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48320" y="4610658"/>
            <a:ext cx="80648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of the money you pay for a product is for the packaging?</a:t>
            </a:r>
            <a:endParaRPr lang="el-GR" sz="32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851920" y="5829244"/>
            <a:ext cx="1077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</a:rPr>
              <a:t>16%</a:t>
            </a:r>
            <a:endParaRPr lang="el-GR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44" y="233228"/>
            <a:ext cx="1331991" cy="17500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034296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2000">
        <p15:prstTrans prst="wind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51719" y="2157272"/>
            <a:ext cx="4413176" cy="7920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70%</a:t>
            </a:r>
            <a:endParaRPr lang="el-GR" sz="4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74848" y="1077152"/>
            <a:ext cx="8229600" cy="1080120"/>
          </a:xfrm>
          <a:noFill/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less air pollution recycled paper produces ?</a:t>
            </a:r>
            <a:endParaRPr lang="el-GR" sz="3600" b="1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Θέση περιεχομένου 4"/>
          <p:cNvSpPr txBox="1">
            <a:spLocks/>
          </p:cNvSpPr>
          <p:nvPr/>
        </p:nvSpPr>
        <p:spPr>
          <a:xfrm>
            <a:off x="1321296" y="3102114"/>
            <a:ext cx="6336704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of a vehicle can be recycled?</a:t>
            </a:r>
            <a:endParaRPr lang="el-GR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491880" y="3881842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80%</a:t>
            </a:r>
            <a:endParaRPr lang="el-GR" sz="4000" b="1" i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374848" y="4751055"/>
            <a:ext cx="8229600" cy="532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of the waste in a bin could be composted?</a:t>
            </a:r>
            <a:endParaRPr lang="el-GR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642594" y="5606365"/>
            <a:ext cx="12314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50%</a:t>
            </a:r>
            <a:endParaRPr lang="el-GR" sz="4000" b="1" i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Τίτλος 3"/>
          <p:cNvSpPr txBox="1">
            <a:spLocks/>
          </p:cNvSpPr>
          <p:nvPr/>
        </p:nvSpPr>
        <p:spPr>
          <a:xfrm>
            <a:off x="457200" y="274638"/>
            <a:ext cx="8147248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Do you know how much</a:t>
            </a:r>
            <a:endParaRPr lang="el-GR" sz="3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Θέση περιεχομένου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736212"/>
            <a:ext cx="1481463" cy="22237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16360570"/>
      </p:ext>
    </p:extLst>
  </p:cSld>
  <p:clrMapOvr>
    <a:masterClrMapping/>
  </p:clrMapOvr>
  <p:transition spd="slow" advClick="0" advTm="1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75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2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  <p:bldP spid="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"/>
          <p:cNvSpPr txBox="1">
            <a:spLocks/>
          </p:cNvSpPr>
          <p:nvPr/>
        </p:nvSpPr>
        <p:spPr>
          <a:xfrm>
            <a:off x="810636" y="425846"/>
            <a:ext cx="6404585" cy="553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 you Know how many</a:t>
            </a:r>
            <a:endParaRPr lang="el-GR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Θέση περιεχομένου 2"/>
          <p:cNvSpPr txBox="1">
            <a:spLocks/>
          </p:cNvSpPr>
          <p:nvPr/>
        </p:nvSpPr>
        <p:spPr>
          <a:xfrm>
            <a:off x="413368" y="1699458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trees we need to make 1 ton of paper?</a:t>
            </a:r>
            <a:endParaRPr lang="el-GR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4075962" y="2287993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</a:rPr>
              <a:t>24</a:t>
            </a:r>
            <a:endParaRPr lang="el-GR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899611" y="2971089"/>
            <a:ext cx="7056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years plastic takes to decompose?</a:t>
            </a:r>
            <a:endParaRPr lang="el-GR" sz="32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3912455" y="3787878"/>
            <a:ext cx="1031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500</a:t>
            </a:r>
            <a:endParaRPr lang="el-GR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518244" y="4467472"/>
            <a:ext cx="75866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tons of water can be contaminated by </a:t>
            </a:r>
          </a:p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 button battery ?</a:t>
            </a:r>
            <a:endParaRPr lang="el-GR" sz="28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3912455" y="5490353"/>
            <a:ext cx="1231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600 </a:t>
            </a:r>
            <a:endParaRPr lang="el-GR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2" descr="Free Remember Cliparts, Download Free Clip Art, Free Clip Art 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0846"/>
            <a:ext cx="1467456" cy="16998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67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>
        <p:split orient="vert"/>
      </p:transition>
    </mc:Choice>
    <mc:Fallback>
      <p:transition spd="slow" advClick="0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5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300"/>
                            </p:stCondLst>
                            <p:childTnLst>
                              <p:par>
                                <p:cTn id="38" presetID="56" presetClass="entr" presetSubtype="0" fill="hold" grpId="0" nodeType="after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9451">
            <a:off x="1161060" y="3451306"/>
            <a:ext cx="2793504" cy="2635205"/>
          </a:xfrm>
          <a:prstGeom prst="rect">
            <a:avLst/>
          </a:prstGeom>
          <a:solidFill>
            <a:srgbClr val="FFFF0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8" name="Θέση περιεχομένου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" r="1882" b="3432"/>
          <a:stretch/>
        </p:blipFill>
        <p:spPr>
          <a:xfrm>
            <a:off x="539552" y="235654"/>
            <a:ext cx="2663514" cy="244827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695" y="980725"/>
            <a:ext cx="1152128" cy="115212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44" y="3032956"/>
            <a:ext cx="1166745" cy="116674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49" y="5420264"/>
            <a:ext cx="1166745" cy="1166745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5580112" y="4414966"/>
            <a:ext cx="2396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RECYCLE</a:t>
            </a:r>
            <a:endParaRPr lang="el-GR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693686" y="2242923"/>
            <a:ext cx="1888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REUSE</a:t>
            </a:r>
            <a:endParaRPr lang="el-GR" sz="2400" dirty="0"/>
          </a:p>
        </p:txBody>
      </p:sp>
      <p:sp>
        <p:nvSpPr>
          <p:cNvPr id="10" name="Ορθογώνιο 9"/>
          <p:cNvSpPr/>
          <p:nvPr/>
        </p:nvSpPr>
        <p:spPr>
          <a:xfrm>
            <a:off x="5580112" y="235654"/>
            <a:ext cx="2015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REDUCE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6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210</Words>
  <Application>Microsoft Office PowerPoint</Application>
  <PresentationFormat>Προβολή στην οθόνη (4:3)</PresentationFormat>
  <Paragraphs>49</Paragraphs>
  <Slides>10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Θέμα του Office</vt:lpstr>
      <vt:lpstr>Recycling Facts  and  figures</vt:lpstr>
      <vt:lpstr>Παρουσίαση του PowerPoint</vt:lpstr>
      <vt:lpstr>1 recycled</vt:lpstr>
      <vt:lpstr>1 recycled</vt:lpstr>
      <vt:lpstr>glass is 100% recyclable?</vt:lpstr>
      <vt:lpstr>70% </vt:lpstr>
      <vt:lpstr>70%</vt:lpstr>
      <vt:lpstr>Παρουσίαση του PowerPoint</vt:lpstr>
      <vt:lpstr>Παρουσίαση του PowerPoint</vt:lpstr>
      <vt:lpstr>What do you think you should do from now on?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Recycling Facts  and  figures</dc:title>
  <dc:creator>User</dc:creator>
  <cp:lastModifiedBy>maria louvari</cp:lastModifiedBy>
  <cp:revision>72</cp:revision>
  <dcterms:created xsi:type="dcterms:W3CDTF">2017-03-15T11:52:47Z</dcterms:created>
  <dcterms:modified xsi:type="dcterms:W3CDTF">2020-05-17T13:34:53Z</dcterms:modified>
</cp:coreProperties>
</file>