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135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4591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2868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5914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6311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784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8690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31772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306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5128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0698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7517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94CC1-5A8D-4C51-A809-842D23C14000}" type="datetimeFigureOut">
              <a:rPr lang="el-GR" smtClean="0"/>
              <a:t>16/11/2025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F164B-9631-456A-9B6A-6F0CD9230F1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41391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3E50497-2211-8E94-3325-6BC157D5CC55}"/>
              </a:ext>
            </a:extLst>
          </p:cNvPr>
          <p:cNvSpPr txBox="1"/>
          <p:nvPr/>
        </p:nvSpPr>
        <p:spPr>
          <a:xfrm>
            <a:off x="1359875" y="433752"/>
            <a:ext cx="1010529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              </a:t>
            </a:r>
            <a:r>
              <a:rPr lang="el-GR" b="1"/>
              <a:t>                                              </a:t>
            </a:r>
            <a:r>
              <a:rPr lang="en-GB" b="1"/>
              <a:t> </a:t>
            </a:r>
            <a:r>
              <a:rPr lang="en-GB" sz="2800" b="1"/>
              <a:t>E</a:t>
            </a:r>
            <a:r>
              <a:rPr lang="el-GR" sz="2800" b="1"/>
              <a:t>ΝΟΤΗΤΑ 10</a:t>
            </a:r>
          </a:p>
          <a:p>
            <a:endParaRPr lang="el-GR" sz="2800" b="1"/>
          </a:p>
          <a:p>
            <a:r>
              <a:rPr lang="el-GR" sz="2800" b="1"/>
              <a:t>             ΕΛΛΗΝΙΚΗ ΕΠΑΝΑΣΤΑΣΗ ΚΑΙ ΕΥΡΩΠΗ </a:t>
            </a:r>
          </a:p>
          <a:p>
            <a:endParaRPr lang="el-GR" sz="2800" b="1"/>
          </a:p>
          <a:p>
            <a:r>
              <a:rPr lang="el-GR" sz="2800" b="1"/>
              <a:t>Προς την ίδρυση ανεξάρτητου ελληνικού κράτους (1826-1830) </a:t>
            </a:r>
            <a:endParaRPr lang="el-GR" sz="2800" b="1" dirty="0"/>
          </a:p>
        </p:txBody>
      </p:sp>
      <p:pic>
        <p:nvPicPr>
          <p:cNvPr id="1026" name="Picture 2" descr="1. Φιλέλληνες">
            <a:extLst>
              <a:ext uri="{FF2B5EF4-FFF2-40B4-BE49-F238E27FC236}">
                <a16:creationId xmlns:a16="http://schemas.microsoft.com/office/drawing/2014/main" id="{F03F5E97-5116-07A2-1EB3-05B830FF0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192" y="3138854"/>
            <a:ext cx="3667125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71CFBE3-73F4-FD52-ADC9-27B8C1A82959}"/>
              </a:ext>
            </a:extLst>
          </p:cNvPr>
          <p:cNvSpPr txBox="1"/>
          <p:nvPr/>
        </p:nvSpPr>
        <p:spPr>
          <a:xfrm>
            <a:off x="5017477" y="5805854"/>
            <a:ext cx="1276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Φιλέλληνες</a:t>
            </a:r>
          </a:p>
        </p:txBody>
      </p:sp>
    </p:spTree>
    <p:extLst>
      <p:ext uri="{BB962C8B-B14F-4D97-AF65-F5344CB8AC3E}">
        <p14:creationId xmlns:p14="http://schemas.microsoft.com/office/powerpoint/2010/main" val="580248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14E77-C902-60B2-EEB5-626267E8E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C1A8698A-1408-C456-8478-2B2F6CD865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292" y="398585"/>
            <a:ext cx="8757140" cy="6119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7344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3E534-5812-0F8F-97CA-85F61147E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3D69734B-EC1D-C4B2-9555-AAC29E8D7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833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60CCCD-A044-9507-8865-82F9A61EFF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B9ED534A-0FF4-A77A-FE71-D3FC55989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36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C471C3-070B-5131-D246-61D509A5A2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6246176D-3F49-9373-6096-717FEC4D3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473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67BF04-36C2-5314-CF19-67ABB7284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C919C3CE-5C07-FE83-7E22-D7D7EC7E5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8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34EBC-3DF0-8B2F-017D-77E0DF3E7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>
            <a:extLst>
              <a:ext uri="{FF2B5EF4-FFF2-40B4-BE49-F238E27FC236}">
                <a16:creationId xmlns:a16="http://schemas.microsoft.com/office/drawing/2014/main" id="{63ACC24D-5F8C-04F7-2463-0BC2E3A6D3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676" y="902678"/>
            <a:ext cx="9144001" cy="5697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35067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Office 2013 - 2022">
  <a:themeElements>
    <a:clrScheme name="Θέμα Offic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</TotalTime>
  <Words>19</Words>
  <Application>Microsoft Office PowerPoint</Application>
  <PresentationFormat>Ευρεία οθόνη</PresentationFormat>
  <Paragraphs>6</Paragraphs>
  <Slides>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Θέμα Office 2013 - 2022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Nektarios Vareltzidis</dc:creator>
  <cp:lastModifiedBy>Nektarios Vareltzidis</cp:lastModifiedBy>
  <cp:revision>4</cp:revision>
  <dcterms:created xsi:type="dcterms:W3CDTF">2025-11-16T11:39:58Z</dcterms:created>
  <dcterms:modified xsi:type="dcterms:W3CDTF">2025-11-16T12:00:02Z</dcterms:modified>
</cp:coreProperties>
</file>