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5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4CC1-5A8D-4C51-A809-842D23C14000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64B-9631-456A-9B6A-6F0CD9230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459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4CC1-5A8D-4C51-A809-842D23C14000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64B-9631-456A-9B6A-6F0CD9230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86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4CC1-5A8D-4C51-A809-842D23C14000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64B-9631-456A-9B6A-6F0CD9230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91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4CC1-5A8D-4C51-A809-842D23C14000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64B-9631-456A-9B6A-6F0CD9230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31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4CC1-5A8D-4C51-A809-842D23C14000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64B-9631-456A-9B6A-6F0CD9230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8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4CC1-5A8D-4C51-A809-842D23C14000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64B-9631-456A-9B6A-6F0CD9230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69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4CC1-5A8D-4C51-A809-842D23C14000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64B-9631-456A-9B6A-6F0CD9230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317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4CC1-5A8D-4C51-A809-842D23C14000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64B-9631-456A-9B6A-6F0CD9230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06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4CC1-5A8D-4C51-A809-842D23C14000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64B-9631-456A-9B6A-6F0CD9230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512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4CC1-5A8D-4C51-A809-842D23C14000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64B-9631-456A-9B6A-6F0CD9230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69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4CC1-5A8D-4C51-A809-842D23C14000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64B-9631-456A-9B6A-6F0CD9230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751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4CC1-5A8D-4C51-A809-842D23C14000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164B-9631-456A-9B6A-6F0CD9230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139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E50497-2211-8E94-3325-6BC157D5CC55}"/>
              </a:ext>
            </a:extLst>
          </p:cNvPr>
          <p:cNvSpPr txBox="1"/>
          <p:nvPr/>
        </p:nvSpPr>
        <p:spPr>
          <a:xfrm>
            <a:off x="1359875" y="433752"/>
            <a:ext cx="101052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              </a:t>
            </a:r>
            <a:r>
              <a:rPr lang="el-GR" b="1"/>
              <a:t>                                              </a:t>
            </a:r>
            <a:r>
              <a:rPr lang="en-GB" b="1"/>
              <a:t> </a:t>
            </a:r>
            <a:r>
              <a:rPr lang="en-GB" sz="2800" b="1"/>
              <a:t>E</a:t>
            </a:r>
            <a:r>
              <a:rPr lang="el-GR" sz="2800" b="1"/>
              <a:t>ΝΟΤΗΤΑ 10</a:t>
            </a:r>
          </a:p>
          <a:p>
            <a:endParaRPr lang="el-GR" sz="2800" b="1"/>
          </a:p>
          <a:p>
            <a:r>
              <a:rPr lang="el-GR" sz="2800" b="1"/>
              <a:t>             ΕΛΛΗΝΙΚΗ ΕΠΑΝΑΣΤΑΣΗ ΚΑΙ ΕΥΡΩΠΗ </a:t>
            </a:r>
          </a:p>
          <a:p>
            <a:endParaRPr lang="el-GR" sz="2800" b="1"/>
          </a:p>
          <a:p>
            <a:r>
              <a:rPr lang="el-GR" sz="2800" b="1"/>
              <a:t>Προς την ίδρυση ανεξάρτητου ελληνικού κράτους (1826-1830) </a:t>
            </a:r>
            <a:endParaRPr lang="el-GR" sz="2800" b="1" dirty="0"/>
          </a:p>
        </p:txBody>
      </p:sp>
      <p:pic>
        <p:nvPicPr>
          <p:cNvPr id="1026" name="Picture 2" descr="1. Φιλέλληνες">
            <a:extLst>
              <a:ext uri="{FF2B5EF4-FFF2-40B4-BE49-F238E27FC236}">
                <a16:creationId xmlns:a16="http://schemas.microsoft.com/office/drawing/2014/main" id="{F03F5E97-5116-07A2-1EB3-05B830FF0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92" y="3138854"/>
            <a:ext cx="36671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1CFBE3-73F4-FD52-ADC9-27B8C1A82959}"/>
              </a:ext>
            </a:extLst>
          </p:cNvPr>
          <p:cNvSpPr txBox="1"/>
          <p:nvPr/>
        </p:nvSpPr>
        <p:spPr>
          <a:xfrm>
            <a:off x="5017477" y="5805854"/>
            <a:ext cx="127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Φιλέλληνες</a:t>
            </a:r>
          </a:p>
        </p:txBody>
      </p:sp>
    </p:spTree>
    <p:extLst>
      <p:ext uri="{BB962C8B-B14F-4D97-AF65-F5344CB8AC3E}">
        <p14:creationId xmlns:p14="http://schemas.microsoft.com/office/powerpoint/2010/main" val="58024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14E77-C902-60B2-EEB5-626267E8E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1A8698A-1408-C456-8478-2B2F6CD86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92" y="398585"/>
            <a:ext cx="8757140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4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3E534-5812-0F8F-97CA-85F61147E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D69734B-EC1D-C4B2-9555-AAC29E8D7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8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0CCCD-A044-9507-8865-82F9A61EF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9ED534A-0FF4-A77A-FE71-D3FC55989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3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471C3-070B-5131-D246-61D509A5A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246176D-3F49-9373-6096-717FEC4D3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7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7BF04-36C2-5314-CF19-67ABB7284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919C3CE-5C07-FE83-7E22-D7D7EC7E5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34EBC-3DF0-8B2F-017D-77E0DF3E7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3ACC24D-5F8C-04F7-2463-0BC2E3A6D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76" y="902678"/>
            <a:ext cx="9144001" cy="56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5067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Office 2013 - 2022">
  <a:themeElements>
    <a:clrScheme name="Θέμα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</TotalTime>
  <Words>19</Words>
  <Application>Microsoft Office PowerPoint</Application>
  <PresentationFormat>Ευρεία οθόνη</PresentationFormat>
  <Paragraphs>6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Office 2013 - 2022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Nektarios Vareltzidis</dc:creator>
  <cp:lastModifiedBy>Nektarios Vareltzidis</cp:lastModifiedBy>
  <cp:revision>4</cp:revision>
  <dcterms:created xsi:type="dcterms:W3CDTF">2025-11-16T11:39:58Z</dcterms:created>
  <dcterms:modified xsi:type="dcterms:W3CDTF">2025-11-16T12:00:02Z</dcterms:modified>
</cp:coreProperties>
</file>