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3" d="100"/>
          <a:sy n="73" d="100"/>
        </p:scale>
        <p:origin x="76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2074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3C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14300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Ευριπίδης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508760"/>
            <a:ext cx="5029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Ελένη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278892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Πρόλογος – 1η Σκηνή (στ. 1–82)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3756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CFE0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Σημειώσεις και ανάλυση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989320" y="914400"/>
            <a:ext cx="2697480" cy="2697480"/>
          </a:xfrm>
          <a:prstGeom prst="ellipse">
            <a:avLst/>
          </a:prstGeom>
          <a:ln w="19050">
            <a:solidFill>
              <a:srgbClr val="D9A44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63640" y="1188720"/>
            <a:ext cx="2148840" cy="2148840"/>
          </a:xfrm>
          <a:prstGeom prst="ellipse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1783080"/>
            <a:ext cx="960120" cy="9601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8A5D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Περίληψη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2179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Δομή του Προλόγου (στ. 1–195)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931920" cy="2286000"/>
          </a:xfrm>
          <a:prstGeom prst="roundRect">
            <a:avLst>
              <a:gd name="adj" fmla="val 3200"/>
            </a:avLst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645920"/>
            <a:ext cx="640080" cy="640080"/>
          </a:xfrm>
          <a:prstGeom prst="ellipse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645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1η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554480" y="169164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στ. 1–82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554480" y="201168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CFE0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Αφηγηματικός μονόλογος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51460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Ελένη παρουσιάζει τον εαυτό της, τον τόπο και την τραγική της μοίρα.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754880" y="1371600"/>
            <a:ext cx="393192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5029200" y="1645920"/>
            <a:ext cx="640080" cy="64008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029200" y="1645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2η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852160" y="169164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στ. 83–195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5852160" y="201168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Διάλογος Ελένης – Τεύκρου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029200" y="251460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Αποκαλύπτονται οι συνέπειες του Τρωικού πολέμου και η άγνοια των ανθρώπων για την αλήθεια.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57200" y="3886200"/>
            <a:ext cx="8229600" cy="731520"/>
          </a:xfrm>
          <a:prstGeom prst="roundRect">
            <a:avLst>
              <a:gd name="adj" fmla="val 10000"/>
            </a:avLst>
          </a:prstGeom>
          <a:solidFill>
            <a:srgbClr val="DCE9ED"/>
          </a:solidFill>
          <a:ln w="12700">
            <a:solidFill>
              <a:srgbClr val="DCE9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85800" y="4023360"/>
            <a:ext cx="457200" cy="45720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4137660"/>
            <a:ext cx="228600" cy="22860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1371600" y="3886200"/>
            <a:ext cx="7132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Ευριπίδης ξεκινά με αναδρομή και αποκάλυψη, ώστε ο θεατής να γνωρίζει την αλήθεια της Ελένης πριν τη μάθει ο Μενέλαος.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8A5D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Περίληψη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2179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Ρόλος του προλόγου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457200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600200"/>
            <a:ext cx="457200" cy="45720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" y="1714500"/>
            <a:ext cx="228600" cy="2286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71600" y="16002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Θέση και λειτουργία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2240280"/>
            <a:ext cx="40233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Ανήκει στα κατά ποσόν μέρη της τραγωδίας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Βρίσκεται πριν από την πάροδο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Εισάγει στο θέμα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Παρουσιάζονται οι ήρωες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Μας κατατοπίζει για την υπόθεση (όνομα ηρώων, σκηνογραφικά και σκηνοθετικά στοιχεία, προσωπικότητες, καταγωγή, τωρινή θέση ηρώων)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257800" y="1371600"/>
            <a:ext cx="3429000" cy="3246120"/>
          </a:xfrm>
          <a:prstGeom prst="roundRect">
            <a:avLst>
              <a:gd name="adj" fmla="val 2254"/>
            </a:avLst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532120" y="1600200"/>
            <a:ext cx="457200" cy="457200"/>
          </a:xfrm>
          <a:prstGeom prst="ellipse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6420" y="1714500"/>
            <a:ext cx="228600" cy="2286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172200" y="160020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Είναι αναγκαίος γιατί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5532120" y="2240280"/>
            <a:ext cx="28803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Δεν υπάρχει αφηγητής για να αφηγηθεί την ιστορία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δράση εξελίσσεται γρήγορα, οπότε οι θεατές πρέπει να γνωρίζουν την υπόθεση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Καλύπτει το κενό ανάμεσα στο παρελθόν και το παρόν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8A5D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Αφηγηματικές τεχνικές – Σκηνοθετικά στοιχεία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2179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Πώς «στήνεται» η σκηνή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822960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554480"/>
            <a:ext cx="594360" cy="59436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110" y="1703070"/>
            <a:ext cx="297180" cy="2971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00200" y="1508760"/>
            <a:ext cx="6858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Αφηγηματικός μονόλογος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1600200" y="182880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Ευριπίδης δίνει πληροφορίες για τα γεγονότα που προηγούνται της δράσης.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57200" y="2514600"/>
            <a:ext cx="822960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731520" y="2697480"/>
            <a:ext cx="594360" cy="59436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110" y="2846070"/>
            <a:ext cx="297180" cy="2971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600200" y="2651760"/>
            <a:ext cx="6858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Τόπος: η Αίγυπτος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1600200" y="297180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σκηνή τοποθετείται μπροστά στον τάφο του βασιλιά Πρωτέα.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457200" y="3657600"/>
            <a:ext cx="822960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31520" y="3840480"/>
            <a:ext cx="594360" cy="59436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110" y="3989070"/>
            <a:ext cx="297180" cy="29718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600200" y="3794760"/>
            <a:ext cx="6858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Έμμεσες σκηνοθετικές οδηγίες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1600200" y="411480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Αποδίδονται μέσω του λόγου: μνημεία, παλάτια, θάλασσα, και η Ελένη ως ικέτισσα στον τάφο του Πρωτέα.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8A5D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Θεματικοί άξονες – Ιδέες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2179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Αντίθεση «φαίνεσθαι – είναι»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566160" cy="242316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600200"/>
            <a:ext cx="502920" cy="50292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725930"/>
            <a:ext cx="251460" cy="2514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16002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Φαίνεσθαι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237744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Θεωρείται άπιστη σύζυγος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Θεωρείται αιτία του πολέμου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120640" y="1371600"/>
            <a:ext cx="3566160" cy="2423160"/>
          </a:xfrm>
          <a:prstGeom prst="roundRect">
            <a:avLst>
              <a:gd name="adj" fmla="val 3019"/>
            </a:avLst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94960" y="1600200"/>
            <a:ext cx="502920" cy="502920"/>
          </a:xfrm>
          <a:prstGeom prst="ellipse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0690" y="1725930"/>
            <a:ext cx="251460" cy="25146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080760" y="16002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Είναι</a:t>
            </a:r>
            <a:endParaRPr lang="en-US" sz="2000" dirty="0"/>
          </a:p>
        </p:txBody>
      </p:sp>
      <p:sp>
        <p:nvSpPr>
          <p:cNvPr id="13" name="Text 9"/>
          <p:cNvSpPr txBox="1"/>
          <p:nvPr/>
        </p:nvSpPr>
        <p:spPr>
          <a:xfrm>
            <a:off x="5394960" y="2377440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Στην πραγματικότητα είναι αθώα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πραγματική Ελένη ζει στην Αίγυπτο· στην Τροία πήγε το είδωλό της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4160520" y="2286000"/>
            <a:ext cx="822960" cy="822960"/>
          </a:xfrm>
          <a:prstGeom prst="ellipse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4160520" y="22860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≠</a:t>
            </a:r>
            <a:endParaRPr lang="en-US" sz="3200" dirty="0"/>
          </a:p>
        </p:txBody>
      </p:sp>
      <p:sp>
        <p:nvSpPr>
          <p:cNvPr id="16" name="Shape 12"/>
          <p:cNvSpPr/>
          <p:nvPr/>
        </p:nvSpPr>
        <p:spPr>
          <a:xfrm>
            <a:off x="457200" y="4023360"/>
            <a:ext cx="8229600" cy="594360"/>
          </a:xfrm>
          <a:prstGeom prst="roundRect">
            <a:avLst>
              <a:gd name="adj" fmla="val 12308"/>
            </a:avLst>
          </a:prstGeom>
          <a:solidFill>
            <a:srgbClr val="DCE9ED"/>
          </a:solidFill>
          <a:ln w="12700">
            <a:solidFill>
              <a:srgbClr val="DCE9ED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731520" y="4023360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ομορφιά, πηγή ευτυχίας, φέρνει δυστυχία στην ηρωίδα.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8A5D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Θεματικοί άξονες – Ιδέες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2179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Αντιπολεμικό μήνυμα – Σκεπτικισμός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931920" cy="3108960"/>
          </a:xfrm>
          <a:prstGeom prst="roundRect">
            <a:avLst>
              <a:gd name="adj" fmla="val 2353"/>
            </a:avLst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645920"/>
            <a:ext cx="594360" cy="594360"/>
          </a:xfrm>
          <a:prstGeom prst="ellipse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110" y="1794510"/>
            <a:ext cx="297180" cy="2971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08760" y="1645920"/>
            <a:ext cx="2743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Αντιπολεμικό μήνυμα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251460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αρπαγή της Ελένης ήταν πρόφαση για τον Τρωικό πόλεμο.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πραγματική αιτία: η απόφαση του Δία να μειώσει τον πληθυσμό των ανθρώπων και να τιμήσει τον Αχιλλέα.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4754880" y="1371600"/>
            <a:ext cx="3931920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029200" y="1645920"/>
            <a:ext cx="594360" cy="59436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790" y="1794510"/>
            <a:ext cx="297180" cy="2971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806440" y="1645920"/>
            <a:ext cx="2743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Σκεπτικισμός του Ευριπίδη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5029200" y="251460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0"/>
              </a:spcAft>
              <a:buNone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Αμφιβολία για τη θεϊκή προέλευση της Ελένης.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Τάση για λογικές εξηγήσεις των φυσικών φαινομένων, επηρεασμένη από τους Σοφιστές (π.χ. οι πλημμύρες του Νείλου).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8A5D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Χαρακτήρες – Ήθη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2179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Ελένη ως χαρακτήρας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280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Διαφορετική από την παραδοσιακή μυθική εικόνα – αντάξια της αριστοκρατικής καταγωγής της.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874520"/>
            <a:ext cx="187452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40080" y="2039112"/>
            <a:ext cx="457200" cy="45720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" y="2153412"/>
            <a:ext cx="228600" cy="2286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640080" y="2587752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Πιστή σύζυγος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2514600" y="1874520"/>
            <a:ext cx="187452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2697480" y="2039112"/>
            <a:ext cx="457200" cy="45720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1780" y="2153412"/>
            <a:ext cx="228600" cy="2286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2697480" y="2587752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Σεμνή και ηθική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457200" y="3291840"/>
            <a:ext cx="187452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640080" y="3456432"/>
            <a:ext cx="457200" cy="45720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80" y="3570732"/>
            <a:ext cx="228600" cy="22860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40080" y="4005072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Υπερήφανη</a:t>
            </a:r>
            <a:endParaRPr lang="en-US" sz="1400" dirty="0"/>
          </a:p>
        </p:txBody>
      </p:sp>
      <p:sp>
        <p:nvSpPr>
          <p:cNvPr id="17" name="Shape 12"/>
          <p:cNvSpPr/>
          <p:nvPr/>
        </p:nvSpPr>
        <p:spPr>
          <a:xfrm>
            <a:off x="2514600" y="3291840"/>
            <a:ext cx="187452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2697480" y="3456432"/>
            <a:ext cx="457200" cy="45720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1780" y="3570732"/>
            <a:ext cx="228600" cy="2286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2697480" y="4005072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Πιστή στο τελετουργικό</a:t>
            </a:r>
            <a:endParaRPr lang="en-US" sz="1400" dirty="0"/>
          </a:p>
        </p:txBody>
      </p:sp>
      <p:sp>
        <p:nvSpPr>
          <p:cNvPr id="21" name="Shape 15"/>
          <p:cNvSpPr/>
          <p:nvPr/>
        </p:nvSpPr>
        <p:spPr>
          <a:xfrm>
            <a:off x="4572000" y="1874520"/>
            <a:ext cx="4114800" cy="2697480"/>
          </a:xfrm>
          <a:prstGeom prst="roundRect">
            <a:avLst>
              <a:gd name="adj" fmla="val 2712"/>
            </a:avLst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22" name="Text 16"/>
          <p:cNvSpPr txBox="1"/>
          <p:nvPr/>
        </p:nvSpPr>
        <p:spPr>
          <a:xfrm>
            <a:off x="4846320" y="2057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Τραγική ηρωίδα</a:t>
            </a:r>
            <a:endParaRPr lang="en-US" sz="1800" dirty="0"/>
          </a:p>
        </p:txBody>
      </p:sp>
      <p:sp>
        <p:nvSpPr>
          <p:cNvPr id="23" name="Text 17"/>
          <p:cNvSpPr txBox="1"/>
          <p:nvPr/>
        </p:nvSpPr>
        <p:spPr>
          <a:xfrm>
            <a:off x="4846320" y="2514600"/>
            <a:ext cx="36118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Μετάπτωση από την ευτυχία στη δυστυχία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Θεοσεβούμενη, παρότι θύμα των θεών· δεν ελέγχει τη μοίρα της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Θλίψη και απόγνωση για τον διασυρμό του ονόματός της· ενοχές για τους αδικοχαμένους Έλληνες και Τρώες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Εγκλωβισμένη ανάμεσα στον φόβο (Θεοκλύμενος) και την ελπίδα (προφητεία Ερμή)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8A5D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Η τραγικότητα της Ελένης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2179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Θύμα των θεών, αιχμάλωτη της μοίρας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840480" cy="265176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731520" y="1600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Θύμα των «παιχνιδιών» και της βούλησης των θεών, όργανο για τα σχέδιά τους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Ζει σε ξένη χώρα, μακριά από την πατρίδα και τα αγαπημένα της πρόσωπα, χωρίς τη θέλησή της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όνομά της διασύρεται, ενώ παραμένει αθώα, χωρίς να μπορεί να αποδείξει την αλήθεια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4572000" y="137160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Το δίλημμα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0" y="1783080"/>
            <a:ext cx="411480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4800600" y="178308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Να υποχωρήσει στον Θεοκλύμενο, θυσιάζοντας την τιμή της για μια άνετη ζωή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0" y="2606040"/>
            <a:ext cx="457200" cy="457200"/>
          </a:xfrm>
          <a:prstGeom prst="ellipse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0" y="2606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Ή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572000" y="3154680"/>
            <a:ext cx="4114800" cy="868680"/>
          </a:xfrm>
          <a:prstGeom prst="roundRect">
            <a:avLst>
              <a:gd name="adj" fmla="val 8421"/>
            </a:avLst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800600" y="315468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Να μείνει πιστή στον σύζυγό της, αναλαμβάνοντας τους κινδύνους που αυτό συνεπάγεται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57200" y="4160520"/>
            <a:ext cx="8229600" cy="548640"/>
          </a:xfrm>
          <a:prstGeom prst="roundRect">
            <a:avLst>
              <a:gd name="adj" fmla="val 13333"/>
            </a:avLst>
          </a:prstGeom>
          <a:solidFill>
            <a:srgbClr val="DCE9ED"/>
          </a:solidFill>
          <a:ln w="12700">
            <a:solidFill>
              <a:srgbClr val="DCE9E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416052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Έλεος και φόβος: οι θεατές συμπάσχουν με την Ελένη και αγωνιούν και για τη δική τους τύχη.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8A5D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Καινοτομίες του Ευριπίδη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2179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Διαφοροποίηση από τον μύθο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93192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673352"/>
            <a:ext cx="594360" cy="59436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90" y="1821942"/>
            <a:ext cx="297180" cy="2971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08760" y="1463040"/>
            <a:ext cx="2697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Παρουσιάζει μια «Ελένη» που δεν πήγε ποτέ στην Τροία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754880" y="1371600"/>
            <a:ext cx="393192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983480" y="1673352"/>
            <a:ext cx="594360" cy="59436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2070" y="1821942"/>
            <a:ext cx="297180" cy="2971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806440" y="1463040"/>
            <a:ext cx="2697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Εισάγει τον μύθο του ειδώλου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457200" y="2697480"/>
            <a:ext cx="393192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685800" y="2999232"/>
            <a:ext cx="594360" cy="59436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390" y="3147822"/>
            <a:ext cx="297180" cy="2971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508760" y="2788920"/>
            <a:ext cx="2697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Τοποθετεί τη δράση στην Αίγυπτο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4754880" y="2697480"/>
            <a:ext cx="393192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4983480" y="2999232"/>
            <a:ext cx="594360" cy="59436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2070" y="3147822"/>
            <a:ext cx="297180" cy="29718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5806440" y="2788920"/>
            <a:ext cx="2697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Συνδυάζει τραγικά και ρομαντικά στοιχεία</a:t>
            </a:r>
            <a:endParaRPr lang="en-US" sz="1500" dirty="0"/>
          </a:p>
        </p:txBody>
      </p:sp>
      <p:sp>
        <p:nvSpPr>
          <p:cNvPr id="20" name="Shape 14"/>
          <p:cNvSpPr/>
          <p:nvPr/>
        </p:nvSpPr>
        <p:spPr>
          <a:xfrm>
            <a:off x="457200" y="4023360"/>
            <a:ext cx="8229600" cy="594360"/>
          </a:xfrm>
          <a:prstGeom prst="roundRect">
            <a:avLst>
              <a:gd name="adj" fmla="val 12308"/>
            </a:avLst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21" name="Text 15"/>
          <p:cNvSpPr txBox="1"/>
          <p:nvPr/>
        </p:nvSpPr>
        <p:spPr>
          <a:xfrm>
            <a:off x="731520" y="4023360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Ένα έργο που εξετάζει φιλοσοφικά την αλήθεια, την ψευδαίσθηση και την ανθρώπινη μοίρα.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8A5D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Σχέση με την ιστορική πραγματικότητα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2179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Ένα έργο της εποχής του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657600" cy="3200400"/>
          </a:xfrm>
          <a:prstGeom prst="roundRect">
            <a:avLst>
              <a:gd name="adj" fmla="val 2286"/>
            </a:avLst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5544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412</a:t>
            </a:r>
            <a:endParaRPr lang="en-US" sz="8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74320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π.Χ.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329184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έργο παρουσιάστηκε ένα χρόνο μετά την καταστροφή της αθηναϊκής εκστρατείας στη Σικελία.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89120" y="1371600"/>
            <a:ext cx="429768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617720" y="1600200"/>
            <a:ext cx="502920" cy="50292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450" y="1725930"/>
            <a:ext cx="251460" cy="25146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5349240" y="15087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Απαισιοδοξία και πόνος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5349240" y="1828800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απώλεια αντανακλάται στην τραγικότητα της Ελένης και του Τεύκρου.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389120" y="3063240"/>
            <a:ext cx="429768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17720" y="3291840"/>
            <a:ext cx="502920" cy="50292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450" y="3417570"/>
            <a:ext cx="251460" cy="25146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5349240" y="32004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Ενότητα και ελπίδα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5349240" y="3520440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Μέσα από τον Τεύκρο, ο Ευριπίδης αναφέρεται στη φιλική στάση της Κύπρου προς την Αθήνα.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8A5D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Περιπέτειες της Ελένης στο παρελθόν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2179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Από την οργή της Ήρας στην Αίγυπτο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737360" y="1737360"/>
            <a:ext cx="5669280" cy="0"/>
          </a:xfrm>
          <a:prstGeom prst="line">
            <a:avLst/>
          </a:prstGeom>
          <a:noFill/>
          <a:ln w="19050">
            <a:solidFill>
              <a:srgbClr val="0B3C4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2103120"/>
            <a:ext cx="2606040" cy="251460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531620" y="1463040"/>
            <a:ext cx="548640" cy="54864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531620" y="1463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24028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οργή της Ήρας και η εκλογή του Πάρη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834640"/>
            <a:ext cx="2240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Ήρα, εξοργισμένη που ο Πάρης διάλεξε την Αφροδίτη ως ομορφότερη θεά, θέλει να τιμωρήσει την Ελένη. Ο Πάρης παίρνει στην Τροία το είδωλό της.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337560" y="2103120"/>
            <a:ext cx="2606040" cy="251460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411980" y="1463040"/>
            <a:ext cx="548640" cy="54864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411980" y="1463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3520440" y="224028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 πόλεμος Ελλήνων και Τρώων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520440" y="2834640"/>
            <a:ext cx="2240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αρπαγή του ειδώλου οδηγεί σε καταστροφικό πόλεμο: χάνονται ήρωες και πόλεις καταστρέφονται. Η Ελένη είναι το κεντρικό αίτιο, χωρίς άμεση ευθύνη.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17920" y="2103120"/>
            <a:ext cx="2606040" cy="251460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7292340" y="1463040"/>
            <a:ext cx="548640" cy="548640"/>
          </a:xfrm>
          <a:prstGeom prst="ellipse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292340" y="1463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0" y="224028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μεταφορά στην Αίγυπτο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0" y="2834640"/>
            <a:ext cx="2240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Ερμής μεταφέρει την πραγματική Ελένη στην Αίγυπτο μέσα σε νεφέλη. Προστατεύεται και διατηρεί την ακεραιότητά της, ενώ στην Τροία μένει το είδωλό της.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8A5D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Προβλήματα της Ελένης στο παρόν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2179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Κατακραυγή, πίεση και έλεος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512064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600200"/>
            <a:ext cx="502920" cy="50292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0" y="1725930"/>
            <a:ext cx="251460" cy="2514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71600" y="150876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Κακό όνομα και κατακραυγή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371600" y="1828800"/>
            <a:ext cx="4023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Έλληνες τη θεωρούν αιτία όλων των δεινών – θανάτου ανδρών, καταστροφής πόλεων, ακόμη και άπιστη σύζυγο – αν και δεν ευθύνεται.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57200" y="3017520"/>
            <a:ext cx="512064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85800" y="3246120"/>
            <a:ext cx="502920" cy="50292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530" y="3371850"/>
            <a:ext cx="251460" cy="25146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371600" y="315468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Πίεση από τον Θεοκλύμενο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1371600" y="3474720"/>
            <a:ext cx="4023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Επιμένει να την παντρευτεί. Η Ελένη εκφράζει την απελπισία της: «Τι να την κάνω τη ζωή πια;»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5760720" y="1371600"/>
            <a:ext cx="2926080" cy="3200400"/>
          </a:xfrm>
          <a:prstGeom prst="roundRect">
            <a:avLst>
              <a:gd name="adj" fmla="val 2500"/>
            </a:avLst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5989320" y="1600200"/>
            <a:ext cx="502920" cy="502920"/>
          </a:xfrm>
          <a:prstGeom prst="ellipse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050" y="1725930"/>
            <a:ext cx="251460" cy="25146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629400" y="1554480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Συνέπειες στους θεατές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5989320" y="2331720"/>
            <a:ext cx="24688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Έλεος: συμπόνια για την Ελένη.</a:t>
            </a:r>
            <a:endParaRPr lang="en-US" sz="14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Φόβος: για τις συνέπειες της μοίρας και των ανθρώπινων αδυναμιών.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Δύο βασικά στοιχεία της τραγικής κάθαρσης.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3C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 Προφητική ρήση του Ερμή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7724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Προοικονομία: μια νότα ελπίδας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2057400"/>
            <a:ext cx="457200" cy="457200"/>
          </a:xfrm>
          <a:prstGeom prst="ellipse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325880" y="196596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 τη ρήση του για την αποκατάσταση της Ελένης, ο Ερμής δίνει μια νότα ελπίδας στο δράμα.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0080" y="2971800"/>
            <a:ext cx="457200" cy="457200"/>
          </a:xfrm>
          <a:prstGeom prst="ellipse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2971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288036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Παρά τη δυστυχία και την κοινωνική κατακραυγή, οι θεατές ενημερώνονται ότι η Ελένη τελικά θα αποκατασταθεί.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40080" y="3886200"/>
            <a:ext cx="457200" cy="457200"/>
          </a:xfrm>
          <a:prstGeom prst="ellipse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080" y="3886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325880" y="379476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Προοικονομεί την τελική λύση του δράματος και προσφέρει ανακούφιση μέσα στην τραγωδία.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035040" y="1463040"/>
            <a:ext cx="2651760" cy="2651760"/>
          </a:xfrm>
          <a:prstGeom prst="ellipse">
            <a:avLst/>
          </a:prstGeom>
          <a:ln w="19050">
            <a:solidFill>
              <a:srgbClr val="D9A44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309360" y="1737360"/>
            <a:ext cx="2103120" cy="2103120"/>
          </a:xfrm>
          <a:prstGeom prst="ellipse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286000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963</Words>
  <Application>Microsoft Office PowerPoint</Application>
  <PresentationFormat>Προβολή στην οθόνη (16:9)</PresentationFormat>
  <Paragraphs>133</Paragraphs>
  <Slides>13</Slides>
  <Notes>13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Ευριπίδη «Ελένη» – Πρόλογος, 1η Σκηνή</dc:title>
  <dc:subject>PptxGenJS Presentation</dc:subject>
  <dc:creator>PptxGenJS</dc:creator>
  <cp:lastModifiedBy>Γεωργια Αντωνογιαννη</cp:lastModifiedBy>
  <cp:revision>1</cp:revision>
  <dcterms:created xsi:type="dcterms:W3CDTF">2026-09-21T19:22:57Z</dcterms:created>
  <dcterms:modified xsi:type="dcterms:W3CDTF">2026-09-21T19:25:46Z</dcterms:modified>
</cp:coreProperties>
</file>