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l-G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Κάντε κλικ στο εικονίδιο για να προσθέσετε μια εικόνα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006B735-3B84-425C-A43D-D6FE628F4F1B}" type="datetimeFigureOut">
              <a:rPr lang="el-GR" smtClean="0"/>
              <a:t>20/11/2019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F2F70B9-832B-40E9-AFFA-6808F72B151F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467544" y="1556792"/>
            <a:ext cx="842493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IDENTITIES</a:t>
            </a:r>
            <a:endParaRPr lang="el-GR" sz="8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Θέση περιεχομένου 2"/>
          <p:cNvSpPr txBox="1">
            <a:spLocks/>
          </p:cNvSpPr>
          <p:nvPr/>
        </p:nvSpPr>
        <p:spPr>
          <a:xfrm>
            <a:off x="6012160" y="5157192"/>
            <a:ext cx="2314600" cy="103671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None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rgbClr val="C00000"/>
                </a:solidFill>
              </a:rPr>
              <a:t>Class E’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Unit 1 </a:t>
            </a:r>
            <a:endParaRPr lang="el-GR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512" y="90872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How to play</a:t>
            </a:r>
            <a:endParaRPr lang="el-GR" sz="54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9512" y="2780928"/>
            <a:ext cx="8229600" cy="139675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 smtClean="0"/>
              <a:t>Use the cards </a:t>
            </a:r>
          </a:p>
          <a:p>
            <a:pPr marL="137160" indent="0" algn="ctr">
              <a:buNone/>
            </a:pPr>
            <a:r>
              <a:rPr lang="en-US" dirty="0" smtClean="0"/>
              <a:t>and </a:t>
            </a:r>
          </a:p>
          <a:p>
            <a:pPr marL="137160" indent="0" algn="ctr">
              <a:buNone/>
            </a:pPr>
            <a:r>
              <a:rPr lang="en-US" dirty="0" smtClean="0"/>
              <a:t>make the short dialogues in pairs.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5097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543346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1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-Hello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l-GR" b="1" dirty="0" smtClean="0">
                <a:solidFill>
                  <a:schemeClr val="accent4">
                    <a:lumMod val="50000"/>
                  </a:schemeClr>
                </a:solidFill>
              </a:rPr>
              <a:t>Β</a:t>
            </a:r>
            <a:r>
              <a:rPr lang="en-US" dirty="0" smtClean="0"/>
              <a:t>-Hello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-What’s </a:t>
            </a:r>
            <a:r>
              <a:rPr lang="en-US" dirty="0" smtClean="0"/>
              <a:t>your name?</a:t>
            </a:r>
          </a:p>
          <a:p>
            <a:pPr>
              <a:buNone/>
            </a:pPr>
            <a:r>
              <a:rPr lang="el-GR" b="1" dirty="0" smtClean="0">
                <a:solidFill>
                  <a:schemeClr val="accent4">
                    <a:lumMod val="50000"/>
                  </a:schemeClr>
                </a:solidFill>
              </a:rPr>
              <a:t>Β</a:t>
            </a:r>
            <a:r>
              <a:rPr lang="en-US" dirty="0" smtClean="0"/>
              <a:t>-My </a:t>
            </a:r>
            <a:r>
              <a:rPr lang="en-US" dirty="0" smtClean="0"/>
              <a:t>name is …………… And what is your name?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-I </a:t>
            </a:r>
            <a:r>
              <a:rPr lang="en-US" dirty="0" smtClean="0"/>
              <a:t>am ……………</a:t>
            </a:r>
          </a:p>
          <a:p>
            <a:pPr>
              <a:buNone/>
            </a:pPr>
            <a:r>
              <a:rPr lang="el-GR" b="1" dirty="0" smtClean="0">
                <a:solidFill>
                  <a:schemeClr val="accent4">
                    <a:lumMod val="50000"/>
                  </a:schemeClr>
                </a:solidFill>
              </a:rPr>
              <a:t>Β</a:t>
            </a:r>
            <a:r>
              <a:rPr lang="en-US" dirty="0" smtClean="0"/>
              <a:t>-Nice </a:t>
            </a:r>
            <a:r>
              <a:rPr lang="en-US" dirty="0" smtClean="0"/>
              <a:t>to meet you!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-Nice </a:t>
            </a:r>
            <a:r>
              <a:rPr lang="en-US" dirty="0" smtClean="0"/>
              <a:t>to meet </a:t>
            </a:r>
            <a:r>
              <a:rPr lang="en-US" dirty="0" smtClean="0"/>
              <a:t>you</a:t>
            </a:r>
            <a:r>
              <a:rPr lang="el-GR" dirty="0" smtClean="0"/>
              <a:t>,</a:t>
            </a:r>
            <a:r>
              <a:rPr lang="en-US" dirty="0" smtClean="0"/>
              <a:t> </a:t>
            </a:r>
            <a:r>
              <a:rPr lang="en-US" dirty="0" smtClean="0"/>
              <a:t>too!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chemeClr val="accent4">
                    <a:lumMod val="50000"/>
                  </a:schemeClr>
                </a:solidFill>
              </a:rPr>
              <a:t>Β</a:t>
            </a:r>
            <a:r>
              <a:rPr lang="el-GR" dirty="0" smtClean="0"/>
              <a:t>-</a:t>
            </a:r>
            <a:r>
              <a:rPr lang="en-US" dirty="0" smtClean="0"/>
              <a:t>Where </a:t>
            </a:r>
            <a:r>
              <a:rPr lang="en-US" dirty="0" smtClean="0"/>
              <a:t>are you from?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am from……… And you?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chemeClr val="accent4">
                    <a:lumMod val="50000"/>
                  </a:schemeClr>
                </a:solidFill>
              </a:rPr>
              <a:t>Β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am from………..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l-GR" dirty="0" smtClean="0"/>
              <a:t>-</a:t>
            </a:r>
            <a:r>
              <a:rPr lang="en-US" dirty="0" smtClean="0"/>
              <a:t>What </a:t>
            </a:r>
            <a:r>
              <a:rPr lang="en-US" dirty="0" smtClean="0"/>
              <a:t>do you like doing in your free time?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chemeClr val="accent4">
                    <a:lumMod val="50000"/>
                  </a:schemeClr>
                </a:solidFill>
              </a:rPr>
              <a:t>Β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like……….. What about you?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like………...</a:t>
            </a: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- Τίτλος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2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-Hello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l-GR" b="1" dirty="0" smtClean="0">
                <a:solidFill>
                  <a:srgbClr val="00B0F0"/>
                </a:solidFill>
              </a:rPr>
              <a:t>Β</a:t>
            </a:r>
            <a:r>
              <a:rPr lang="en-US" dirty="0" smtClean="0"/>
              <a:t>-Hello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-What’s </a:t>
            </a:r>
            <a:r>
              <a:rPr lang="en-US" dirty="0" smtClean="0"/>
              <a:t>your name?</a:t>
            </a:r>
          </a:p>
          <a:p>
            <a:pPr>
              <a:buNone/>
            </a:pPr>
            <a:r>
              <a:rPr lang="el-GR" b="1" dirty="0" smtClean="0">
                <a:solidFill>
                  <a:srgbClr val="00B0F0"/>
                </a:solidFill>
              </a:rPr>
              <a:t>Β</a:t>
            </a:r>
            <a:r>
              <a:rPr lang="en-US" dirty="0" smtClean="0"/>
              <a:t>-My </a:t>
            </a:r>
            <a:r>
              <a:rPr lang="en-US" dirty="0" smtClean="0"/>
              <a:t>name is …………… And what is your name?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-I </a:t>
            </a:r>
            <a:r>
              <a:rPr lang="en-US" dirty="0" smtClean="0"/>
              <a:t>am ……………</a:t>
            </a:r>
          </a:p>
          <a:p>
            <a:pPr>
              <a:buNone/>
            </a:pPr>
            <a:r>
              <a:rPr lang="el-GR" b="1" dirty="0" smtClean="0">
                <a:solidFill>
                  <a:srgbClr val="00B0F0"/>
                </a:solidFill>
              </a:rPr>
              <a:t>Β</a:t>
            </a:r>
            <a:r>
              <a:rPr lang="en-US" dirty="0" smtClean="0"/>
              <a:t>-Nice </a:t>
            </a:r>
            <a:r>
              <a:rPr lang="en-US" dirty="0" smtClean="0"/>
              <a:t>to meet you!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-Nice </a:t>
            </a:r>
            <a:r>
              <a:rPr lang="en-US" dirty="0" smtClean="0"/>
              <a:t>to meet </a:t>
            </a:r>
            <a:r>
              <a:rPr lang="en-US" dirty="0" smtClean="0"/>
              <a:t>you, </a:t>
            </a:r>
            <a:r>
              <a:rPr lang="en-US" dirty="0" smtClean="0"/>
              <a:t>too!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00B0F0"/>
                </a:solidFill>
              </a:rPr>
              <a:t>Β</a:t>
            </a:r>
            <a:r>
              <a:rPr lang="el-GR" dirty="0" smtClean="0"/>
              <a:t>-</a:t>
            </a:r>
            <a:r>
              <a:rPr lang="en-US" dirty="0" smtClean="0"/>
              <a:t>Where </a:t>
            </a:r>
            <a:r>
              <a:rPr lang="en-US" dirty="0" smtClean="0"/>
              <a:t>are you from?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am from……… And you?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00B0F0"/>
                </a:solidFill>
              </a:rPr>
              <a:t>Β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am from………..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l-GR" dirty="0" smtClean="0"/>
              <a:t>-</a:t>
            </a:r>
            <a:r>
              <a:rPr lang="en-US" dirty="0" smtClean="0"/>
              <a:t>What’s </a:t>
            </a:r>
            <a:r>
              <a:rPr lang="en-US" dirty="0" smtClean="0"/>
              <a:t>your </a:t>
            </a:r>
            <a:r>
              <a:rPr lang="en-US" dirty="0" err="1" smtClean="0"/>
              <a:t>favourite</a:t>
            </a:r>
            <a:r>
              <a:rPr lang="en-US" dirty="0" smtClean="0"/>
              <a:t> school subject?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00B0F0"/>
                </a:solidFill>
              </a:rPr>
              <a:t>Β</a:t>
            </a:r>
            <a:r>
              <a:rPr lang="el-GR" dirty="0" smtClean="0"/>
              <a:t>-</a:t>
            </a:r>
            <a:r>
              <a:rPr lang="en-US" dirty="0" smtClean="0"/>
              <a:t>My </a:t>
            </a:r>
            <a:r>
              <a:rPr lang="en-US" dirty="0" err="1" smtClean="0"/>
              <a:t>favourite</a:t>
            </a:r>
            <a:r>
              <a:rPr lang="en-US" dirty="0" smtClean="0"/>
              <a:t> subject is………. What about you?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l-GR" dirty="0" smtClean="0"/>
              <a:t>-</a:t>
            </a:r>
            <a:r>
              <a:rPr lang="en-US" dirty="0" smtClean="0"/>
              <a:t>My </a:t>
            </a:r>
            <a:r>
              <a:rPr lang="en-US" dirty="0" err="1" smtClean="0"/>
              <a:t>favourite</a:t>
            </a:r>
            <a:r>
              <a:rPr lang="en-US" dirty="0" smtClean="0"/>
              <a:t> subject is……….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3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-Hello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l-GR" b="1" dirty="0" smtClean="0">
                <a:solidFill>
                  <a:srgbClr val="00B050"/>
                </a:solidFill>
              </a:rPr>
              <a:t>Β</a:t>
            </a:r>
            <a:r>
              <a:rPr lang="en-US" dirty="0" smtClean="0"/>
              <a:t>-Hello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-What’s </a:t>
            </a:r>
            <a:r>
              <a:rPr lang="en-US" dirty="0" smtClean="0"/>
              <a:t>your name?</a:t>
            </a:r>
          </a:p>
          <a:p>
            <a:pPr>
              <a:buNone/>
            </a:pPr>
            <a:r>
              <a:rPr lang="el-GR" b="1" dirty="0" smtClean="0">
                <a:solidFill>
                  <a:srgbClr val="00B050"/>
                </a:solidFill>
              </a:rPr>
              <a:t>Β</a:t>
            </a:r>
            <a:r>
              <a:rPr lang="en-US" dirty="0" smtClean="0"/>
              <a:t>-My </a:t>
            </a:r>
            <a:r>
              <a:rPr lang="en-US" dirty="0" smtClean="0"/>
              <a:t>name is …………… And what is your name?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-I </a:t>
            </a:r>
            <a:r>
              <a:rPr lang="en-US" dirty="0" smtClean="0"/>
              <a:t>am ……………</a:t>
            </a:r>
          </a:p>
          <a:p>
            <a:pPr>
              <a:buNone/>
            </a:pPr>
            <a:r>
              <a:rPr lang="el-GR" b="1" dirty="0" smtClean="0">
                <a:solidFill>
                  <a:srgbClr val="00B050"/>
                </a:solidFill>
              </a:rPr>
              <a:t>Β</a:t>
            </a:r>
            <a:r>
              <a:rPr lang="en-US" dirty="0" smtClean="0"/>
              <a:t>-Nice </a:t>
            </a:r>
            <a:r>
              <a:rPr lang="en-US" dirty="0" smtClean="0"/>
              <a:t>to meet you!</a:t>
            </a:r>
          </a:p>
          <a:p>
            <a:pPr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n-US" dirty="0" smtClean="0"/>
              <a:t>-Nice </a:t>
            </a:r>
            <a:r>
              <a:rPr lang="en-US" dirty="0" smtClean="0"/>
              <a:t>to meet </a:t>
            </a:r>
            <a:r>
              <a:rPr lang="en-US" dirty="0" smtClean="0"/>
              <a:t>you</a:t>
            </a:r>
            <a:r>
              <a:rPr lang="el-GR" dirty="0" smtClean="0"/>
              <a:t>,</a:t>
            </a:r>
            <a:r>
              <a:rPr lang="en-US" dirty="0" smtClean="0"/>
              <a:t> </a:t>
            </a:r>
            <a:r>
              <a:rPr lang="en-US" dirty="0" smtClean="0"/>
              <a:t>too!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00B050"/>
                </a:solidFill>
              </a:rPr>
              <a:t>Β</a:t>
            </a:r>
            <a:r>
              <a:rPr lang="el-GR" dirty="0" smtClean="0"/>
              <a:t>-</a:t>
            </a:r>
            <a:r>
              <a:rPr lang="en-US" dirty="0" smtClean="0"/>
              <a:t>What </a:t>
            </a:r>
            <a:r>
              <a:rPr lang="en-US" dirty="0" smtClean="0"/>
              <a:t>do you like eating/ drinking?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like eating/ drinking</a:t>
            </a:r>
            <a:r>
              <a:rPr lang="en-US" dirty="0" smtClean="0"/>
              <a:t>……….</a:t>
            </a:r>
            <a:r>
              <a:rPr lang="en-US" dirty="0" smtClean="0"/>
              <a:t>And y</a:t>
            </a:r>
            <a:r>
              <a:rPr lang="en-US" dirty="0" smtClean="0"/>
              <a:t>ou</a:t>
            </a:r>
            <a:r>
              <a:rPr lang="en-US" dirty="0" smtClean="0"/>
              <a:t>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00B050"/>
                </a:solidFill>
              </a:rPr>
              <a:t>Β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like eating/ drinking………..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l-GR" dirty="0" smtClean="0"/>
              <a:t>-</a:t>
            </a:r>
            <a:r>
              <a:rPr lang="en-US" dirty="0" smtClean="0"/>
              <a:t>What </a:t>
            </a:r>
            <a:r>
              <a:rPr lang="en-US" dirty="0" smtClean="0"/>
              <a:t>do you like doing in your free time?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00B050"/>
                </a:solidFill>
              </a:rPr>
              <a:t>Β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like……… What about you?</a:t>
            </a:r>
          </a:p>
          <a:p>
            <a:pPr marL="13716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Α</a:t>
            </a:r>
            <a:r>
              <a:rPr lang="el-GR" dirty="0" smtClean="0"/>
              <a:t>-</a:t>
            </a:r>
            <a:r>
              <a:rPr lang="en-US" dirty="0" smtClean="0"/>
              <a:t>I </a:t>
            </a:r>
            <a:r>
              <a:rPr lang="en-US" dirty="0" smtClean="0"/>
              <a:t>like………</a:t>
            </a:r>
          </a:p>
          <a:p>
            <a:pPr>
              <a:buFontTx/>
              <a:buChar char="-"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4</a:t>
            </a:r>
          </a:p>
          <a:p>
            <a:pPr>
              <a:buNone/>
            </a:pPr>
            <a:r>
              <a:rPr lang="en-US" b="1" dirty="0">
                <a:solidFill>
                  <a:srgbClr val="FF0000"/>
                </a:solidFill>
              </a:rPr>
              <a:t>A</a:t>
            </a:r>
            <a:r>
              <a:rPr lang="en-US" dirty="0" smtClean="0"/>
              <a:t>-Hello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B</a:t>
            </a:r>
            <a:r>
              <a:rPr lang="en-US" dirty="0" smtClean="0"/>
              <a:t>-Hello</a:t>
            </a:r>
            <a:r>
              <a:rPr lang="en-US" dirty="0" smtClean="0"/>
              <a:t>!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-What’s </a:t>
            </a:r>
            <a:r>
              <a:rPr lang="en-US" dirty="0" smtClean="0"/>
              <a:t>your name?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B</a:t>
            </a:r>
            <a:r>
              <a:rPr lang="en-US" dirty="0" smtClean="0"/>
              <a:t>-My </a:t>
            </a:r>
            <a:r>
              <a:rPr lang="en-US" dirty="0" smtClean="0"/>
              <a:t>name is …………… And what is your name?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-I </a:t>
            </a:r>
            <a:r>
              <a:rPr lang="en-US" dirty="0" smtClean="0"/>
              <a:t>am ……………</a:t>
            </a:r>
          </a:p>
          <a:p>
            <a:pPr>
              <a:buNone/>
            </a:pPr>
            <a:r>
              <a:rPr lang="en-US" b="1" dirty="0" smtClean="0">
                <a:solidFill>
                  <a:srgbClr val="FFFF00"/>
                </a:solidFill>
              </a:rPr>
              <a:t>B</a:t>
            </a:r>
            <a:r>
              <a:rPr lang="en-US" dirty="0" smtClean="0"/>
              <a:t>-Nice </a:t>
            </a:r>
            <a:r>
              <a:rPr lang="en-US" dirty="0" smtClean="0"/>
              <a:t>to meet you!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-Nice </a:t>
            </a:r>
            <a:r>
              <a:rPr lang="en-US" dirty="0" smtClean="0"/>
              <a:t>to meet </a:t>
            </a:r>
            <a:r>
              <a:rPr lang="en-US" dirty="0" smtClean="0"/>
              <a:t>you, </a:t>
            </a:r>
            <a:r>
              <a:rPr lang="en-US" dirty="0" smtClean="0"/>
              <a:t>too!</a:t>
            </a:r>
          </a:p>
          <a:p>
            <a:pPr marL="13716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B</a:t>
            </a:r>
            <a:r>
              <a:rPr lang="en-US" dirty="0" smtClean="0"/>
              <a:t>-What </a:t>
            </a:r>
            <a:r>
              <a:rPr lang="en-US" dirty="0" smtClean="0"/>
              <a:t>do you like doing in your free time?</a:t>
            </a:r>
          </a:p>
          <a:p>
            <a:pPr marL="137160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A</a:t>
            </a:r>
            <a:r>
              <a:rPr lang="en-US" dirty="0" smtClean="0"/>
              <a:t>-I </a:t>
            </a:r>
            <a:r>
              <a:rPr lang="en-US" dirty="0" smtClean="0"/>
              <a:t>like…….. </a:t>
            </a:r>
            <a:r>
              <a:rPr lang="en-US" dirty="0"/>
              <a:t>a</a:t>
            </a:r>
            <a:r>
              <a:rPr lang="en-US" dirty="0" smtClean="0"/>
              <a:t>nd………. What about you?</a:t>
            </a:r>
          </a:p>
          <a:p>
            <a:pPr marL="137160" indent="0">
              <a:buNone/>
            </a:pPr>
            <a:r>
              <a:rPr lang="en-US" b="1" dirty="0" smtClean="0">
                <a:solidFill>
                  <a:srgbClr val="FFFF00"/>
                </a:solidFill>
              </a:rPr>
              <a:t>B</a:t>
            </a:r>
            <a:r>
              <a:rPr lang="en-US" dirty="0" smtClean="0"/>
              <a:t>-I </a:t>
            </a:r>
            <a:r>
              <a:rPr lang="en-US" dirty="0" smtClean="0"/>
              <a:t>like………and……….</a:t>
            </a:r>
          </a:p>
          <a:p>
            <a:pPr>
              <a:buFontTx/>
              <a:buChar char="-"/>
            </a:pPr>
            <a:endParaRPr lang="el-GR" dirty="0" smtClean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 rot="20141179">
            <a:off x="2267744" y="2852936"/>
            <a:ext cx="3960440" cy="892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/>
              <a:t>THANK YOU!!!</a:t>
            </a:r>
            <a:endParaRPr lang="el-G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611560" y="1600200"/>
            <a:ext cx="1944216" cy="60466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By Eleni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Αποκορύφωμα">
  <a:themeElements>
    <a:clrScheme name="Αποκορύφωμα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Αποκορύφωμα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Αποκορύφωμα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84</TotalTime>
  <Words>339</Words>
  <Application>Microsoft Office PowerPoint</Application>
  <PresentationFormat>Προβολή στην οθόνη (4:3)</PresentationFormat>
  <Paragraphs>62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</vt:i4>
      </vt:variant>
    </vt:vector>
  </HeadingPairs>
  <TitlesOfParts>
    <vt:vector size="16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Αποκορύφωμα</vt:lpstr>
      <vt:lpstr>Παρουσίαση του PowerPoint</vt:lpstr>
      <vt:lpstr>How to play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IDENTITIES</dc:title>
  <dc:creator>ΦΩΤΕΙΝΗ ΑΝΘΟΠΟΥΛΟΥ</dc:creator>
  <cp:lastModifiedBy>maria louvari</cp:lastModifiedBy>
  <cp:revision>25</cp:revision>
  <dcterms:created xsi:type="dcterms:W3CDTF">2019-11-17T21:23:48Z</dcterms:created>
  <dcterms:modified xsi:type="dcterms:W3CDTF">2019-11-19T22:32:52Z</dcterms:modified>
</cp:coreProperties>
</file>