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67" r:id="rId10"/>
  </p:sldIdLst>
  <p:sldSz cx="9144000" cy="6858000" type="screen4x3"/>
  <p:notesSz cx="6858000" cy="9144000"/>
  <p:embeddedFontLst>
    <p:embeddedFont>
      <p:font typeface="Twinkl" pitchFamily="2" charset="0"/>
      <p:regular r:id="rId13"/>
      <p:bold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884C"/>
    <a:srgbClr val="BF2026"/>
    <a:srgbClr val="9D9CCD"/>
    <a:srgbClr val="C0DFC3"/>
    <a:srgbClr val="F8BD95"/>
    <a:srgbClr val="18A0DB"/>
    <a:srgbClr val="DE1E5A"/>
    <a:srgbClr val="BC0105"/>
    <a:srgbClr val="4DB1E3"/>
    <a:srgbClr val="80C1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876" y="10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08/08/2020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08/08/2020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3073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Callout 26"/>
          <p:cNvSpPr/>
          <p:nvPr/>
        </p:nvSpPr>
        <p:spPr>
          <a:xfrm>
            <a:off x="7350186" y="1516963"/>
            <a:ext cx="1535291" cy="1052848"/>
          </a:xfrm>
          <a:prstGeom prst="wedgeEllipseCallout">
            <a:avLst>
              <a:gd name="adj1" fmla="val -56897"/>
              <a:gd name="adj2" fmla="val 47361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I am a vampire!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315" y="1978628"/>
            <a:ext cx="2952517" cy="3699706"/>
          </a:xfrm>
          <a:prstGeom prst="rect">
            <a:avLst/>
          </a:prstGeom>
        </p:spPr>
      </p:pic>
      <p:sp>
        <p:nvSpPr>
          <p:cNvPr id="25" name="Oval 24"/>
          <p:cNvSpPr/>
          <p:nvPr/>
        </p:nvSpPr>
        <p:spPr>
          <a:xfrm>
            <a:off x="6098796" y="5958191"/>
            <a:ext cx="1199626" cy="291470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am I?</a:t>
            </a:r>
          </a:p>
        </p:txBody>
      </p:sp>
      <p:sp>
        <p:nvSpPr>
          <p:cNvPr id="3" name="Rectangle 2"/>
          <p:cNvSpPr/>
          <p:nvPr/>
        </p:nvSpPr>
        <p:spPr>
          <a:xfrm>
            <a:off x="2171820" y="1288535"/>
            <a:ext cx="5113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/>
              <a:t>Click the pumpkins to reveal the clues, then click the haunted house to reveal the answer.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13083" y="2513062"/>
            <a:ext cx="3358917" cy="462888"/>
            <a:chOff x="1213083" y="2196422"/>
            <a:chExt cx="3358917" cy="462888"/>
          </a:xfrm>
        </p:grpSpPr>
        <p:sp>
          <p:nvSpPr>
            <p:cNvPr id="6" name="Rounded Rectangle 5"/>
            <p:cNvSpPr/>
            <p:nvPr/>
          </p:nvSpPr>
          <p:spPr>
            <a:xfrm>
              <a:off x="1213083" y="2196422"/>
              <a:ext cx="3358917" cy="462888"/>
            </a:xfrm>
            <a:prstGeom prst="roundRect">
              <a:avLst>
                <a:gd name="adj" fmla="val 50000"/>
              </a:avLst>
            </a:prstGeom>
            <a:solidFill>
              <a:srgbClr val="F8BD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00312" y="2243200"/>
              <a:ext cx="210895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sleep in a coffin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73536" y="2244934"/>
            <a:ext cx="879095" cy="905589"/>
            <a:chOff x="773536" y="1928294"/>
            <a:chExt cx="879095" cy="9055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13083" y="3903611"/>
            <a:ext cx="3358917" cy="462888"/>
            <a:chOff x="1213083" y="2196422"/>
            <a:chExt cx="3358917" cy="462888"/>
          </a:xfrm>
        </p:grpSpPr>
        <p:sp>
          <p:nvSpPr>
            <p:cNvPr id="12" name="Rounded Rectangle 11"/>
            <p:cNvSpPr/>
            <p:nvPr/>
          </p:nvSpPr>
          <p:spPr>
            <a:xfrm>
              <a:off x="1213083" y="2196422"/>
              <a:ext cx="3358917" cy="462888"/>
            </a:xfrm>
            <a:prstGeom prst="roundRect">
              <a:avLst>
                <a:gd name="adj" fmla="val 50000"/>
              </a:avLst>
            </a:prstGeom>
            <a:solidFill>
              <a:srgbClr val="C0D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00312" y="2243200"/>
              <a:ext cx="210895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am immortal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3536" y="3633845"/>
            <a:ext cx="879095" cy="905589"/>
            <a:chOff x="773536" y="1928294"/>
            <a:chExt cx="879095" cy="90558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13083" y="5290884"/>
            <a:ext cx="3358917" cy="462888"/>
            <a:chOff x="1213083" y="2196422"/>
            <a:chExt cx="3358917" cy="462888"/>
          </a:xfrm>
        </p:grpSpPr>
        <p:sp>
          <p:nvSpPr>
            <p:cNvPr id="18" name="Rounded Rectangle 17"/>
            <p:cNvSpPr/>
            <p:nvPr/>
          </p:nvSpPr>
          <p:spPr>
            <a:xfrm>
              <a:off x="1213083" y="2196422"/>
              <a:ext cx="3358917" cy="462888"/>
            </a:xfrm>
            <a:prstGeom prst="roundRect">
              <a:avLst>
                <a:gd name="adj" fmla="val 50000"/>
              </a:avLst>
            </a:prstGeom>
            <a:solidFill>
              <a:srgbClr val="9D9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00312" y="2243200"/>
              <a:ext cx="2108957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drink blood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73536" y="5022756"/>
            <a:ext cx="879095" cy="905589"/>
            <a:chOff x="773536" y="1928294"/>
            <a:chExt cx="879095" cy="90558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3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63" y="1978628"/>
            <a:ext cx="2947353" cy="432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3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7" grpId="0" animBg="1"/>
      <p:bldP spid="2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Callout 25"/>
          <p:cNvSpPr/>
          <p:nvPr/>
        </p:nvSpPr>
        <p:spPr>
          <a:xfrm>
            <a:off x="5100508" y="2064805"/>
            <a:ext cx="1723100" cy="1052848"/>
          </a:xfrm>
          <a:prstGeom prst="wedgeEllipseCallout">
            <a:avLst>
              <a:gd name="adj1" fmla="val 54570"/>
              <a:gd name="adj2" fmla="val 4098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I am a werewolf!</a:t>
            </a:r>
          </a:p>
        </p:txBody>
      </p:sp>
      <p:sp>
        <p:nvSpPr>
          <p:cNvPr id="25" name="Oval 24"/>
          <p:cNvSpPr/>
          <p:nvPr/>
        </p:nvSpPr>
        <p:spPr>
          <a:xfrm>
            <a:off x="6501504" y="5741709"/>
            <a:ext cx="1719707" cy="340309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161" y="2282840"/>
            <a:ext cx="1685689" cy="36693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am I?</a:t>
            </a:r>
          </a:p>
        </p:txBody>
      </p:sp>
      <p:sp>
        <p:nvSpPr>
          <p:cNvPr id="3" name="Rectangle 2"/>
          <p:cNvSpPr/>
          <p:nvPr/>
        </p:nvSpPr>
        <p:spPr>
          <a:xfrm>
            <a:off x="2171820" y="1288535"/>
            <a:ext cx="5113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/>
              <a:t>Click the pumpkins to reveal the clues, then click the haunted house to reveal the answer.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13083" y="2513062"/>
            <a:ext cx="3652532" cy="462888"/>
            <a:chOff x="1213083" y="2196422"/>
            <a:chExt cx="3652532" cy="462888"/>
          </a:xfrm>
        </p:grpSpPr>
        <p:sp>
          <p:nvSpPr>
            <p:cNvPr id="6" name="Rounded Rectangle 5"/>
            <p:cNvSpPr/>
            <p:nvPr/>
          </p:nvSpPr>
          <p:spPr>
            <a:xfrm>
              <a:off x="1213083" y="2196422"/>
              <a:ext cx="3652532" cy="462888"/>
            </a:xfrm>
            <a:prstGeom prst="roundRect">
              <a:avLst>
                <a:gd name="adj" fmla="val 50000"/>
              </a:avLst>
            </a:prstGeom>
            <a:solidFill>
              <a:srgbClr val="F8BD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800312" y="2243200"/>
              <a:ext cx="30065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am a human with a curse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73536" y="2244934"/>
            <a:ext cx="879095" cy="905589"/>
            <a:chOff x="773536" y="1928294"/>
            <a:chExt cx="879095" cy="9055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13083" y="3816165"/>
            <a:ext cx="3652532" cy="663109"/>
            <a:chOff x="1213083" y="2108976"/>
            <a:chExt cx="3652532" cy="663109"/>
          </a:xfrm>
        </p:grpSpPr>
        <p:sp>
          <p:nvSpPr>
            <p:cNvPr id="12" name="Rounded Rectangle 11"/>
            <p:cNvSpPr/>
            <p:nvPr/>
          </p:nvSpPr>
          <p:spPr>
            <a:xfrm>
              <a:off x="1213083" y="2125755"/>
              <a:ext cx="3652532" cy="646330"/>
            </a:xfrm>
            <a:prstGeom prst="roundRect">
              <a:avLst>
                <a:gd name="adj" fmla="val 50000"/>
              </a:avLst>
            </a:prstGeom>
            <a:solidFill>
              <a:srgbClr val="C0D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800312" y="2108976"/>
              <a:ext cx="251162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transform when there is a full moon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3536" y="3633845"/>
            <a:ext cx="879095" cy="905589"/>
            <a:chOff x="773536" y="1928294"/>
            <a:chExt cx="879095" cy="90558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13083" y="5199162"/>
            <a:ext cx="3652532" cy="653810"/>
            <a:chOff x="1213083" y="2104700"/>
            <a:chExt cx="3652532" cy="653810"/>
          </a:xfrm>
        </p:grpSpPr>
        <p:sp>
          <p:nvSpPr>
            <p:cNvPr id="18" name="Rounded Rectangle 17"/>
            <p:cNvSpPr/>
            <p:nvPr/>
          </p:nvSpPr>
          <p:spPr>
            <a:xfrm>
              <a:off x="1213083" y="2129309"/>
              <a:ext cx="3652532" cy="629201"/>
            </a:xfrm>
            <a:prstGeom prst="roundRect">
              <a:avLst>
                <a:gd name="adj" fmla="val 50000"/>
              </a:avLst>
            </a:prstGeom>
            <a:solidFill>
              <a:srgbClr val="9D9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682866" y="2104700"/>
              <a:ext cx="300658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When I transform I become hairy and grow fangs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73536" y="5022756"/>
            <a:ext cx="879095" cy="905589"/>
            <a:chOff x="773536" y="1928294"/>
            <a:chExt cx="879095" cy="90558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3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63" y="1978628"/>
            <a:ext cx="2947353" cy="432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377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6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Callout 25"/>
          <p:cNvSpPr/>
          <p:nvPr/>
        </p:nvSpPr>
        <p:spPr>
          <a:xfrm>
            <a:off x="7228154" y="1756417"/>
            <a:ext cx="1723100" cy="1052848"/>
          </a:xfrm>
          <a:prstGeom prst="wedgeEllipseCallout">
            <a:avLst>
              <a:gd name="adj1" fmla="val -48156"/>
              <a:gd name="adj2" fmla="val 56923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I am a zombie!</a:t>
            </a:r>
          </a:p>
        </p:txBody>
      </p:sp>
      <p:sp>
        <p:nvSpPr>
          <p:cNvPr id="25" name="Oval 24"/>
          <p:cNvSpPr/>
          <p:nvPr/>
        </p:nvSpPr>
        <p:spPr>
          <a:xfrm>
            <a:off x="5803881" y="5791578"/>
            <a:ext cx="1846879" cy="399497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9224" y="2362806"/>
            <a:ext cx="2208913" cy="37265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am I?</a:t>
            </a:r>
          </a:p>
        </p:txBody>
      </p:sp>
      <p:sp>
        <p:nvSpPr>
          <p:cNvPr id="3" name="Rectangle 2"/>
          <p:cNvSpPr/>
          <p:nvPr/>
        </p:nvSpPr>
        <p:spPr>
          <a:xfrm>
            <a:off x="2171820" y="1288535"/>
            <a:ext cx="5113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/>
              <a:t>Click the pumpkins to reveal the clues, then click the haunted house to reveal the answer.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13083" y="2411858"/>
            <a:ext cx="3652532" cy="646331"/>
            <a:chOff x="1213083" y="2095218"/>
            <a:chExt cx="3652532" cy="646331"/>
          </a:xfrm>
        </p:grpSpPr>
        <p:sp>
          <p:nvSpPr>
            <p:cNvPr id="6" name="Rounded Rectangle 5"/>
            <p:cNvSpPr/>
            <p:nvPr/>
          </p:nvSpPr>
          <p:spPr>
            <a:xfrm>
              <a:off x="1213083" y="2137699"/>
              <a:ext cx="3652532" cy="599994"/>
            </a:xfrm>
            <a:prstGeom prst="roundRect">
              <a:avLst>
                <a:gd name="adj" fmla="val 50000"/>
              </a:avLst>
            </a:prstGeom>
            <a:solidFill>
              <a:srgbClr val="F8BD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2048966" y="2095218"/>
              <a:ext cx="206701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was a human but was bitten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73536" y="2244934"/>
            <a:ext cx="879095" cy="905589"/>
            <a:chOff x="773536" y="1928294"/>
            <a:chExt cx="879095" cy="9055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13082" y="3915729"/>
            <a:ext cx="3652532" cy="504164"/>
            <a:chOff x="1213082" y="2176517"/>
            <a:chExt cx="3652532" cy="504164"/>
          </a:xfrm>
        </p:grpSpPr>
        <p:sp>
          <p:nvSpPr>
            <p:cNvPr id="12" name="Rounded Rectangle 11"/>
            <p:cNvSpPr/>
            <p:nvPr/>
          </p:nvSpPr>
          <p:spPr>
            <a:xfrm>
              <a:off x="1213082" y="2176517"/>
              <a:ext cx="3652532" cy="504164"/>
            </a:xfrm>
            <a:prstGeom prst="roundRect">
              <a:avLst>
                <a:gd name="adj" fmla="val 50000"/>
              </a:avLst>
            </a:prstGeom>
            <a:solidFill>
              <a:srgbClr val="C0D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83533" y="2247197"/>
              <a:ext cx="25116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am undead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3536" y="3633845"/>
            <a:ext cx="879095" cy="905589"/>
            <a:chOff x="773536" y="1928294"/>
            <a:chExt cx="879095" cy="90558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13083" y="5206641"/>
            <a:ext cx="3652532" cy="646331"/>
            <a:chOff x="1213083" y="2112179"/>
            <a:chExt cx="3652532" cy="646331"/>
          </a:xfrm>
        </p:grpSpPr>
        <p:sp>
          <p:nvSpPr>
            <p:cNvPr id="18" name="Rounded Rectangle 17"/>
            <p:cNvSpPr/>
            <p:nvPr/>
          </p:nvSpPr>
          <p:spPr>
            <a:xfrm>
              <a:off x="1213083" y="2129309"/>
              <a:ext cx="3652532" cy="629201"/>
            </a:xfrm>
            <a:prstGeom prst="roundRect">
              <a:avLst>
                <a:gd name="adj" fmla="val 50000"/>
              </a:avLst>
            </a:prstGeom>
            <a:solidFill>
              <a:srgbClr val="9D9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887523" y="2112179"/>
              <a:ext cx="23102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My favourite food is human brains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73536" y="5022756"/>
            <a:ext cx="879095" cy="905589"/>
            <a:chOff x="773536" y="1928294"/>
            <a:chExt cx="879095" cy="90558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3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63" y="1978628"/>
            <a:ext cx="2947353" cy="432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24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6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Callout 25"/>
          <p:cNvSpPr/>
          <p:nvPr/>
        </p:nvSpPr>
        <p:spPr>
          <a:xfrm>
            <a:off x="7276435" y="1934866"/>
            <a:ext cx="1723100" cy="1052848"/>
          </a:xfrm>
          <a:prstGeom prst="wedgeEllipseCallout">
            <a:avLst>
              <a:gd name="adj1" fmla="val -56919"/>
              <a:gd name="adj2" fmla="val 4337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I am a mummy!</a:t>
            </a:r>
          </a:p>
        </p:txBody>
      </p:sp>
      <p:sp>
        <p:nvSpPr>
          <p:cNvPr id="25" name="Oval 24"/>
          <p:cNvSpPr/>
          <p:nvPr/>
        </p:nvSpPr>
        <p:spPr>
          <a:xfrm>
            <a:off x="5896161" y="5791578"/>
            <a:ext cx="1687488" cy="399497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285" y="2319526"/>
            <a:ext cx="1698045" cy="372653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am I?</a:t>
            </a:r>
          </a:p>
        </p:txBody>
      </p:sp>
      <p:sp>
        <p:nvSpPr>
          <p:cNvPr id="3" name="Rectangle 2"/>
          <p:cNvSpPr/>
          <p:nvPr/>
        </p:nvSpPr>
        <p:spPr>
          <a:xfrm>
            <a:off x="2171820" y="1288535"/>
            <a:ext cx="5113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/>
              <a:t>Click the pumpkins to reveal the clues, then click the haunted house to reveal the answer.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13083" y="2411858"/>
            <a:ext cx="3652532" cy="646331"/>
            <a:chOff x="1213083" y="2095218"/>
            <a:chExt cx="3652532" cy="646331"/>
          </a:xfrm>
        </p:grpSpPr>
        <p:sp>
          <p:nvSpPr>
            <p:cNvPr id="6" name="Rounded Rectangle 5"/>
            <p:cNvSpPr/>
            <p:nvPr/>
          </p:nvSpPr>
          <p:spPr>
            <a:xfrm>
              <a:off x="1213083" y="2137699"/>
              <a:ext cx="3652532" cy="599994"/>
            </a:xfrm>
            <a:prstGeom prst="roundRect">
              <a:avLst>
                <a:gd name="adj" fmla="val 50000"/>
              </a:avLst>
            </a:prstGeom>
            <a:solidFill>
              <a:srgbClr val="F8BD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985479" y="2095218"/>
              <a:ext cx="234405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have been in a tomb for many years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73536" y="2244934"/>
            <a:ext cx="879095" cy="905589"/>
            <a:chOff x="773536" y="1928294"/>
            <a:chExt cx="879095" cy="9055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13082" y="3915729"/>
            <a:ext cx="3652532" cy="504164"/>
            <a:chOff x="1213082" y="2176517"/>
            <a:chExt cx="3652532" cy="504164"/>
          </a:xfrm>
        </p:grpSpPr>
        <p:sp>
          <p:nvSpPr>
            <p:cNvPr id="12" name="Rounded Rectangle 11"/>
            <p:cNvSpPr/>
            <p:nvPr/>
          </p:nvSpPr>
          <p:spPr>
            <a:xfrm>
              <a:off x="1213082" y="2176517"/>
              <a:ext cx="3652532" cy="504164"/>
            </a:xfrm>
            <a:prstGeom prst="roundRect">
              <a:avLst>
                <a:gd name="adj" fmla="val 50000"/>
              </a:avLst>
            </a:prstGeom>
            <a:solidFill>
              <a:srgbClr val="C0D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83533" y="2247197"/>
              <a:ext cx="251162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am Egyptian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3536" y="3633845"/>
            <a:ext cx="879095" cy="905589"/>
            <a:chOff x="773536" y="1928294"/>
            <a:chExt cx="879095" cy="90558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08252" y="5355133"/>
            <a:ext cx="3652532" cy="436445"/>
            <a:chOff x="1213083" y="2129309"/>
            <a:chExt cx="3652532" cy="436445"/>
          </a:xfrm>
        </p:grpSpPr>
        <p:sp>
          <p:nvSpPr>
            <p:cNvPr id="18" name="Rounded Rectangle 17"/>
            <p:cNvSpPr/>
            <p:nvPr/>
          </p:nvSpPr>
          <p:spPr>
            <a:xfrm>
              <a:off x="1213083" y="2129309"/>
              <a:ext cx="3652532" cy="436445"/>
            </a:xfrm>
            <a:prstGeom prst="roundRect">
              <a:avLst>
                <a:gd name="adj" fmla="val 50000"/>
              </a:avLst>
            </a:prstGeom>
            <a:solidFill>
              <a:srgbClr val="9D9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780822" y="2162865"/>
              <a:ext cx="29109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am wrapped in bandages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73536" y="5022756"/>
            <a:ext cx="879095" cy="905589"/>
            <a:chOff x="773536" y="1928294"/>
            <a:chExt cx="879095" cy="90558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3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63" y="1978628"/>
            <a:ext cx="2947353" cy="432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55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6" grpId="0" animBg="1"/>
      <p:bldP spid="2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Callout 25"/>
          <p:cNvSpPr/>
          <p:nvPr/>
        </p:nvSpPr>
        <p:spPr>
          <a:xfrm>
            <a:off x="5247767" y="2163634"/>
            <a:ext cx="1488317" cy="863611"/>
          </a:xfrm>
          <a:prstGeom prst="wedgeEllipseCallout">
            <a:avLst>
              <a:gd name="adj1" fmla="val 52623"/>
              <a:gd name="adj2" fmla="val 52939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I am a witch!</a:t>
            </a:r>
          </a:p>
        </p:txBody>
      </p:sp>
      <p:sp>
        <p:nvSpPr>
          <p:cNvPr id="25" name="Oval 24"/>
          <p:cNvSpPr/>
          <p:nvPr/>
        </p:nvSpPr>
        <p:spPr>
          <a:xfrm>
            <a:off x="6498122" y="5781165"/>
            <a:ext cx="1380274" cy="307218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768" y="2461290"/>
            <a:ext cx="1698045" cy="34892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am I?</a:t>
            </a:r>
          </a:p>
        </p:txBody>
      </p:sp>
      <p:sp>
        <p:nvSpPr>
          <p:cNvPr id="3" name="Rectangle 2"/>
          <p:cNvSpPr/>
          <p:nvPr/>
        </p:nvSpPr>
        <p:spPr>
          <a:xfrm>
            <a:off x="2171820" y="1288535"/>
            <a:ext cx="5113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/>
              <a:t>Click the pumpkins to reveal the clues, then click the haunted house to reveal the answer.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13083" y="2596416"/>
            <a:ext cx="3652532" cy="369332"/>
            <a:chOff x="1213083" y="2279776"/>
            <a:chExt cx="3652532" cy="369332"/>
          </a:xfrm>
        </p:grpSpPr>
        <p:sp>
          <p:nvSpPr>
            <p:cNvPr id="6" name="Rounded Rectangle 5"/>
            <p:cNvSpPr/>
            <p:nvPr/>
          </p:nvSpPr>
          <p:spPr>
            <a:xfrm>
              <a:off x="1213083" y="2284239"/>
              <a:ext cx="3652532" cy="360407"/>
            </a:xfrm>
            <a:prstGeom prst="roundRect">
              <a:avLst>
                <a:gd name="adj" fmla="val 50000"/>
              </a:avLst>
            </a:prstGeom>
            <a:solidFill>
              <a:srgbClr val="F8BD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985479" y="2279776"/>
              <a:ext cx="23440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cast spell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73536" y="2244934"/>
            <a:ext cx="879095" cy="905589"/>
            <a:chOff x="773536" y="1928294"/>
            <a:chExt cx="879095" cy="9055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13082" y="3844645"/>
            <a:ext cx="3652532" cy="646331"/>
            <a:chOff x="1213082" y="2105433"/>
            <a:chExt cx="3652532" cy="646331"/>
          </a:xfrm>
        </p:grpSpPr>
        <p:sp>
          <p:nvSpPr>
            <p:cNvPr id="12" name="Rounded Rectangle 11"/>
            <p:cNvSpPr/>
            <p:nvPr/>
          </p:nvSpPr>
          <p:spPr>
            <a:xfrm>
              <a:off x="1213082" y="2123374"/>
              <a:ext cx="3652532" cy="628389"/>
            </a:xfrm>
            <a:prstGeom prst="roundRect">
              <a:avLst>
                <a:gd name="adj" fmla="val 50000"/>
              </a:avLst>
            </a:prstGeom>
            <a:solidFill>
              <a:srgbClr val="C0D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04796" y="2105433"/>
              <a:ext cx="22685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make potions in my cauldron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3536" y="3633845"/>
            <a:ext cx="879095" cy="905589"/>
            <a:chOff x="773536" y="1928294"/>
            <a:chExt cx="879095" cy="90558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08252" y="5355133"/>
            <a:ext cx="3652532" cy="436445"/>
            <a:chOff x="1213083" y="2129309"/>
            <a:chExt cx="3652532" cy="436445"/>
          </a:xfrm>
        </p:grpSpPr>
        <p:sp>
          <p:nvSpPr>
            <p:cNvPr id="18" name="Rounded Rectangle 17"/>
            <p:cNvSpPr/>
            <p:nvPr/>
          </p:nvSpPr>
          <p:spPr>
            <a:xfrm>
              <a:off x="1213083" y="2129309"/>
              <a:ext cx="3652532" cy="436445"/>
            </a:xfrm>
            <a:prstGeom prst="roundRect">
              <a:avLst>
                <a:gd name="adj" fmla="val 50000"/>
              </a:avLst>
            </a:prstGeom>
            <a:solidFill>
              <a:srgbClr val="9D9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780822" y="2162865"/>
              <a:ext cx="29109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ride a broomstick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73536" y="5022756"/>
            <a:ext cx="879095" cy="905589"/>
            <a:chOff x="773536" y="1928294"/>
            <a:chExt cx="879095" cy="90558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3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63" y="1978628"/>
            <a:ext cx="2947353" cy="432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9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6" grpId="0" animBg="1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Callout 25"/>
          <p:cNvSpPr/>
          <p:nvPr/>
        </p:nvSpPr>
        <p:spPr>
          <a:xfrm>
            <a:off x="7239790" y="1952562"/>
            <a:ext cx="1488317" cy="863611"/>
          </a:xfrm>
          <a:prstGeom prst="wedgeEllipseCallout">
            <a:avLst>
              <a:gd name="adj1" fmla="val -52781"/>
              <a:gd name="adj2" fmla="val 5682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I am a ghost!</a:t>
            </a:r>
          </a:p>
        </p:txBody>
      </p:sp>
      <p:sp>
        <p:nvSpPr>
          <p:cNvPr id="25" name="Oval 24"/>
          <p:cNvSpPr/>
          <p:nvPr/>
        </p:nvSpPr>
        <p:spPr>
          <a:xfrm>
            <a:off x="5193632" y="5561901"/>
            <a:ext cx="2394085" cy="366444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633" y="2531956"/>
            <a:ext cx="2687128" cy="23529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am I?</a:t>
            </a:r>
          </a:p>
        </p:txBody>
      </p:sp>
      <p:sp>
        <p:nvSpPr>
          <p:cNvPr id="3" name="Rectangle 2"/>
          <p:cNvSpPr/>
          <p:nvPr/>
        </p:nvSpPr>
        <p:spPr>
          <a:xfrm>
            <a:off x="2171820" y="1288535"/>
            <a:ext cx="5113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/>
              <a:t>Click the pumpkins to reveal the clues, then click the haunted house to reveal the answer.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13083" y="2596416"/>
            <a:ext cx="3652532" cy="369332"/>
            <a:chOff x="1213083" y="2279776"/>
            <a:chExt cx="3652532" cy="369332"/>
          </a:xfrm>
        </p:grpSpPr>
        <p:sp>
          <p:nvSpPr>
            <p:cNvPr id="6" name="Rounded Rectangle 5"/>
            <p:cNvSpPr/>
            <p:nvPr/>
          </p:nvSpPr>
          <p:spPr>
            <a:xfrm>
              <a:off x="1213083" y="2284239"/>
              <a:ext cx="3652532" cy="360407"/>
            </a:xfrm>
            <a:prstGeom prst="roundRect">
              <a:avLst>
                <a:gd name="adj" fmla="val 50000"/>
              </a:avLst>
            </a:prstGeom>
            <a:solidFill>
              <a:srgbClr val="F8BD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985479" y="2279776"/>
              <a:ext cx="2344059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was once a human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73536" y="2244934"/>
            <a:ext cx="879095" cy="905589"/>
            <a:chOff x="773536" y="1928294"/>
            <a:chExt cx="879095" cy="9055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08252" y="3952363"/>
            <a:ext cx="3652532" cy="436970"/>
            <a:chOff x="1208252" y="2152532"/>
            <a:chExt cx="3652532" cy="436970"/>
          </a:xfrm>
        </p:grpSpPr>
        <p:sp>
          <p:nvSpPr>
            <p:cNvPr id="12" name="Rounded Rectangle 11"/>
            <p:cNvSpPr/>
            <p:nvPr/>
          </p:nvSpPr>
          <p:spPr>
            <a:xfrm>
              <a:off x="1208252" y="2152532"/>
              <a:ext cx="3652532" cy="436970"/>
            </a:xfrm>
            <a:prstGeom prst="roundRect">
              <a:avLst>
                <a:gd name="adj" fmla="val 50000"/>
              </a:avLst>
            </a:prstGeom>
            <a:solidFill>
              <a:srgbClr val="C0D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731796" y="2186351"/>
              <a:ext cx="285176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can walk through walls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3536" y="3633845"/>
            <a:ext cx="879095" cy="905589"/>
            <a:chOff x="773536" y="1928294"/>
            <a:chExt cx="879095" cy="90558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08252" y="5355133"/>
            <a:ext cx="3652532" cy="436445"/>
            <a:chOff x="1213083" y="2129309"/>
            <a:chExt cx="3652532" cy="436445"/>
          </a:xfrm>
        </p:grpSpPr>
        <p:sp>
          <p:nvSpPr>
            <p:cNvPr id="18" name="Rounded Rectangle 17"/>
            <p:cNvSpPr/>
            <p:nvPr/>
          </p:nvSpPr>
          <p:spPr>
            <a:xfrm>
              <a:off x="1213083" y="2129309"/>
              <a:ext cx="3652532" cy="436445"/>
            </a:xfrm>
            <a:prstGeom prst="roundRect">
              <a:avLst>
                <a:gd name="adj" fmla="val 50000"/>
              </a:avLst>
            </a:prstGeom>
            <a:solidFill>
              <a:srgbClr val="9D9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780822" y="2162865"/>
              <a:ext cx="291098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like to haunt people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73536" y="5022756"/>
            <a:ext cx="879095" cy="905589"/>
            <a:chOff x="773536" y="1928294"/>
            <a:chExt cx="879095" cy="90558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3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63" y="1978628"/>
            <a:ext cx="2947353" cy="432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8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6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Callout 25"/>
          <p:cNvSpPr/>
          <p:nvPr/>
        </p:nvSpPr>
        <p:spPr>
          <a:xfrm>
            <a:off x="6919498" y="2596416"/>
            <a:ext cx="1682703" cy="819362"/>
          </a:xfrm>
          <a:prstGeom prst="wedgeEllipseCallout">
            <a:avLst>
              <a:gd name="adj1" fmla="val -24043"/>
              <a:gd name="adj2" fmla="val 8688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I am a black cat!</a:t>
            </a:r>
          </a:p>
        </p:txBody>
      </p:sp>
      <p:sp>
        <p:nvSpPr>
          <p:cNvPr id="25" name="Oval 24"/>
          <p:cNvSpPr/>
          <p:nvPr/>
        </p:nvSpPr>
        <p:spPr>
          <a:xfrm>
            <a:off x="6077188" y="5544110"/>
            <a:ext cx="1344562" cy="532303"/>
          </a:xfrm>
          <a:prstGeom prst="ellipse">
            <a:avLst/>
          </a:prstGeom>
          <a:solidFill>
            <a:schemeClr val="tx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9988" y="3633845"/>
            <a:ext cx="1075784" cy="23529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am I?</a:t>
            </a:r>
          </a:p>
        </p:txBody>
      </p:sp>
      <p:sp>
        <p:nvSpPr>
          <p:cNvPr id="3" name="Rectangle 2"/>
          <p:cNvSpPr/>
          <p:nvPr/>
        </p:nvSpPr>
        <p:spPr>
          <a:xfrm>
            <a:off x="2171820" y="1288535"/>
            <a:ext cx="51130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GB" altLang="en-US" dirty="0"/>
              <a:t>Click the pumpkins to reveal the clues, then click the haunted house to reveal the answer.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213083" y="2596416"/>
            <a:ext cx="3652532" cy="369332"/>
            <a:chOff x="1213083" y="2279776"/>
            <a:chExt cx="3652532" cy="369332"/>
          </a:xfrm>
        </p:grpSpPr>
        <p:sp>
          <p:nvSpPr>
            <p:cNvPr id="6" name="Rounded Rectangle 5"/>
            <p:cNvSpPr/>
            <p:nvPr/>
          </p:nvSpPr>
          <p:spPr>
            <a:xfrm>
              <a:off x="1213083" y="2284239"/>
              <a:ext cx="3652532" cy="360407"/>
            </a:xfrm>
            <a:prstGeom prst="roundRect">
              <a:avLst>
                <a:gd name="adj" fmla="val 50000"/>
              </a:avLst>
            </a:prstGeom>
            <a:solidFill>
              <a:srgbClr val="F8BD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652629" y="2279776"/>
              <a:ext cx="320815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am a symbol of Halloween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773536" y="2244934"/>
            <a:ext cx="879095" cy="905589"/>
            <a:chOff x="773536" y="1928294"/>
            <a:chExt cx="879095" cy="90558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08252" y="3835044"/>
            <a:ext cx="3652532" cy="646331"/>
            <a:chOff x="1208252" y="2035213"/>
            <a:chExt cx="3652532" cy="646331"/>
          </a:xfrm>
        </p:grpSpPr>
        <p:sp>
          <p:nvSpPr>
            <p:cNvPr id="12" name="Rounded Rectangle 11"/>
            <p:cNvSpPr/>
            <p:nvPr/>
          </p:nvSpPr>
          <p:spPr>
            <a:xfrm>
              <a:off x="1208252" y="2062755"/>
              <a:ext cx="3652532" cy="618789"/>
            </a:xfrm>
            <a:prstGeom prst="roundRect">
              <a:avLst>
                <a:gd name="adj" fmla="val 50000"/>
              </a:avLst>
            </a:prstGeom>
            <a:solidFill>
              <a:srgbClr val="C0DFC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990310" y="2035213"/>
              <a:ext cx="215114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am associated with witchcraft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73536" y="3633845"/>
            <a:ext cx="879095" cy="905589"/>
            <a:chOff x="773536" y="1928294"/>
            <a:chExt cx="879095" cy="905589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208252" y="5238735"/>
            <a:ext cx="3652532" cy="656054"/>
            <a:chOff x="1213083" y="2012911"/>
            <a:chExt cx="3652532" cy="656054"/>
          </a:xfrm>
        </p:grpSpPr>
        <p:sp>
          <p:nvSpPr>
            <p:cNvPr id="18" name="Rounded Rectangle 17"/>
            <p:cNvSpPr/>
            <p:nvPr/>
          </p:nvSpPr>
          <p:spPr>
            <a:xfrm>
              <a:off x="1213083" y="2037414"/>
              <a:ext cx="3652532" cy="631551"/>
            </a:xfrm>
            <a:prstGeom prst="roundRect">
              <a:avLst>
                <a:gd name="adj" fmla="val 50000"/>
              </a:avLst>
            </a:prstGeom>
            <a:solidFill>
              <a:srgbClr val="9D9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068522" y="2012911"/>
              <a:ext cx="214275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en-GB" altLang="en-US" dirty="0"/>
                <a:t>I am thought to bring bad luck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773536" y="5022756"/>
            <a:ext cx="879095" cy="905589"/>
            <a:chOff x="773536" y="1928294"/>
            <a:chExt cx="879095" cy="905589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3536" y="1928294"/>
              <a:ext cx="879095" cy="905589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978191" y="2002886"/>
              <a:ext cx="46978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4800" b="1" dirty="0">
                  <a:ln>
                    <a:solidFill>
                      <a:sysClr val="windowText" lastClr="000000"/>
                    </a:solidFill>
                  </a:ln>
                  <a:solidFill>
                    <a:schemeClr val="bg1"/>
                  </a:solidFill>
                </a:rPr>
                <a:t>3</a:t>
              </a:r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63" y="1978628"/>
            <a:ext cx="2947353" cy="4321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2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6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tion1" id="{1B37D4A5-90BB-4844-98B2-369F398C181C}" vid="{00783449-5817-44E1-8606-1A7DF4C9CE7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45</TotalTime>
  <Words>325</Words>
  <Application>Microsoft Office PowerPoint</Application>
  <PresentationFormat>On-screen Show (4:3)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Twinkl</vt:lpstr>
      <vt:lpstr>Calibri</vt:lpstr>
      <vt:lpstr>Office Theme</vt:lpstr>
      <vt:lpstr>PowerPoint Presentation</vt:lpstr>
      <vt:lpstr>What am I?</vt:lpstr>
      <vt:lpstr>What am I?</vt:lpstr>
      <vt:lpstr>What am I?</vt:lpstr>
      <vt:lpstr>What am I?</vt:lpstr>
      <vt:lpstr>What am I?</vt:lpstr>
      <vt:lpstr>What am I?</vt:lpstr>
      <vt:lpstr>What am I?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Harry Mews</dc:creator>
  <cp:lastModifiedBy>Harry Mews</cp:lastModifiedBy>
  <cp:revision>7</cp:revision>
  <dcterms:created xsi:type="dcterms:W3CDTF">2020-08-08T10:18:24Z</dcterms:created>
  <dcterms:modified xsi:type="dcterms:W3CDTF">2020-08-08T11:04:12Z</dcterms:modified>
</cp:coreProperties>
</file>