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Κάντε κλικ για επεξεργασία του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3980CCA-FC2B-4468-90ED-8D34D818B442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2/3/2023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124971-5FDE-468C-A217-CA1A724508E7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Κάντε κλικ για επεξεργασία του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Κάντε κλικ για να επεξεργαστείτε τα στυλ κειμένου του υποδείγματος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Δεύτερου επιπέδου</a:t>
            </a:r>
            <a:endParaRPr b="0" lang="el-G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Τρίτου επιπέδου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Πέμπτου επιπέδου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F03C89C-162E-42AF-AB13-53204EEFC736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2/3/2023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9E314B5-CF2C-43B5-9FA2-1FE1CE541B69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n-GB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23040" y="0"/>
            <a:ext cx="9120600" cy="6829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43560" y="0"/>
            <a:ext cx="9100080" cy="6833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6480" y="0"/>
            <a:ext cx="913716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LibreOffice/7.1.3.2$Windows_X86_64 LibreOffice_project/47f78053abe362b9384784d31a6e56f8511eb1c1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2022-02-03T15:11:17Z</dcterms:created>
  <dc:creator>admin</dc:creator>
  <dc:description/>
  <dc:language>en-GB</dc:language>
  <cp:lastModifiedBy>Γιώτα Κυρανίδου</cp:lastModifiedBy>
  <dcterms:modified xsi:type="dcterms:W3CDTF">2023-03-02T19:31:39Z</dcterms:modified>
  <cp:revision>5</cp:revision>
  <dc:subject/>
  <dc:title>Διαφάνεια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24</vt:i4>
  </property>
</Properties>
</file>